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434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3E4B88-90F3-4741-A01D-E11C640604FB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it-IT"/>
        </a:p>
      </dgm:t>
    </dgm:pt>
    <dgm:pt modelId="{331DD418-94E4-4A50-B56A-14E11025BDDA}">
      <dgm:prSet phldrT="[Testo]"/>
      <dgm:spPr>
        <a:ln>
          <a:solidFill>
            <a:srgbClr val="FF0000"/>
          </a:solidFill>
        </a:ln>
      </dgm:spPr>
      <dgm:t>
        <a:bodyPr/>
        <a:lstStyle/>
        <a:p>
          <a:r>
            <a:rPr lang="it-IT" dirty="0" smtClean="0"/>
            <a:t>DOPO</a:t>
          </a:r>
        </a:p>
        <a:p>
          <a:r>
            <a:rPr lang="it-IT" dirty="0" smtClean="0"/>
            <a:t>L’OLOCAUSTO</a:t>
          </a:r>
          <a:endParaRPr lang="it-IT" dirty="0"/>
        </a:p>
      </dgm:t>
    </dgm:pt>
    <dgm:pt modelId="{620A53BA-1ED9-4225-926C-9382AF07C50C}" type="parTrans" cxnId="{0432346D-5EC4-4426-B310-189D07A9C3E4}">
      <dgm:prSet/>
      <dgm:spPr/>
      <dgm:t>
        <a:bodyPr/>
        <a:lstStyle/>
        <a:p>
          <a:endParaRPr lang="it-IT"/>
        </a:p>
      </dgm:t>
    </dgm:pt>
    <dgm:pt modelId="{2BDF5D9E-77C0-4370-A7AC-86B0BB0165D1}" type="sibTrans" cxnId="{0432346D-5EC4-4426-B310-189D07A9C3E4}">
      <dgm:prSet/>
      <dgm:spPr/>
      <dgm:t>
        <a:bodyPr/>
        <a:lstStyle/>
        <a:p>
          <a:endParaRPr lang="it-IT"/>
        </a:p>
      </dgm:t>
    </dgm:pt>
    <dgm:pt modelId="{9EB8B2C2-4BFF-49B3-92F2-5954E5D1541C}">
      <dgm:prSet phldrT="[Testo]"/>
      <dgm:spPr/>
      <dgm:t>
        <a:bodyPr/>
        <a:lstStyle/>
        <a:p>
          <a:r>
            <a:rPr lang="it-IT" dirty="0" smtClean="0"/>
            <a:t>IL TRAUMA          - Identità perduta</a:t>
          </a:r>
          <a:endParaRPr lang="it-IT" dirty="0"/>
        </a:p>
      </dgm:t>
    </dgm:pt>
    <dgm:pt modelId="{A2ADB1FD-88A1-4D55-9182-B13680B49016}" type="parTrans" cxnId="{8B8FAFD6-3D78-4741-9415-B7BA5AA00354}">
      <dgm:prSet/>
      <dgm:spPr/>
      <dgm:t>
        <a:bodyPr/>
        <a:lstStyle/>
        <a:p>
          <a:endParaRPr lang="it-IT"/>
        </a:p>
      </dgm:t>
    </dgm:pt>
    <dgm:pt modelId="{57D448AE-EFA4-4E6C-BFB9-1DF3280EBEC4}" type="sibTrans" cxnId="{8B8FAFD6-3D78-4741-9415-B7BA5AA00354}">
      <dgm:prSet/>
      <dgm:spPr/>
      <dgm:t>
        <a:bodyPr/>
        <a:lstStyle/>
        <a:p>
          <a:endParaRPr lang="it-IT"/>
        </a:p>
      </dgm:t>
    </dgm:pt>
    <dgm:pt modelId="{8340777C-980A-4D67-A840-250CBBE606D4}">
      <dgm:prSet phldrT="[Testo]"/>
      <dgm:spPr>
        <a:ln>
          <a:solidFill>
            <a:srgbClr val="FF0000"/>
          </a:solidFill>
        </a:ln>
      </dgm:spPr>
      <dgm:t>
        <a:bodyPr/>
        <a:lstStyle/>
        <a:p>
          <a:r>
            <a:rPr lang="it-IT" dirty="0" smtClean="0"/>
            <a:t>GRAFISMO</a:t>
          </a:r>
          <a:endParaRPr lang="it-IT" dirty="0"/>
        </a:p>
      </dgm:t>
    </dgm:pt>
    <dgm:pt modelId="{14CC5AF8-21E3-47BF-A884-1B71849E7F7A}" type="parTrans" cxnId="{B7460DA8-11F6-484A-AF6C-475E344F7A0B}">
      <dgm:prSet/>
      <dgm:spPr/>
      <dgm:t>
        <a:bodyPr/>
        <a:lstStyle/>
        <a:p>
          <a:endParaRPr lang="it-IT"/>
        </a:p>
      </dgm:t>
    </dgm:pt>
    <dgm:pt modelId="{58C8481D-A421-427B-BBDA-FF35C030B893}" type="sibTrans" cxnId="{B7460DA8-11F6-484A-AF6C-475E344F7A0B}">
      <dgm:prSet/>
      <dgm:spPr/>
      <dgm:t>
        <a:bodyPr/>
        <a:lstStyle/>
        <a:p>
          <a:endParaRPr lang="it-IT"/>
        </a:p>
      </dgm:t>
    </dgm:pt>
    <dgm:pt modelId="{8C86821D-6637-468C-BF4B-7B2F4C540F08}">
      <dgm:prSet phldrT="[Testo]"/>
      <dgm:spPr/>
      <dgm:t>
        <a:bodyPr/>
        <a:lstStyle/>
        <a:p>
          <a:r>
            <a:rPr lang="it-IT" dirty="0" smtClean="0"/>
            <a:t>SENSIBILIZZARE le nuove generazioni alla storia della SHOAH attraverso le immagini</a:t>
          </a:r>
          <a:endParaRPr lang="it-IT" dirty="0"/>
        </a:p>
      </dgm:t>
    </dgm:pt>
    <dgm:pt modelId="{AF19DD5C-1C86-40DA-A176-E21080D94FBE}" type="parTrans" cxnId="{C735F532-833C-480B-ABC5-9440E76A172B}">
      <dgm:prSet/>
      <dgm:spPr/>
      <dgm:t>
        <a:bodyPr/>
        <a:lstStyle/>
        <a:p>
          <a:endParaRPr lang="it-IT"/>
        </a:p>
      </dgm:t>
    </dgm:pt>
    <dgm:pt modelId="{071A1480-5C5B-4AE6-8A68-9E371A2BCC2A}" type="sibTrans" cxnId="{C735F532-833C-480B-ABC5-9440E76A172B}">
      <dgm:prSet/>
      <dgm:spPr/>
      <dgm:t>
        <a:bodyPr/>
        <a:lstStyle/>
        <a:p>
          <a:endParaRPr lang="it-IT"/>
        </a:p>
      </dgm:t>
    </dgm:pt>
    <dgm:pt modelId="{B09EC3FC-4090-4A75-9C3D-6F2E05AF5C57}">
      <dgm:prSet phldrT="[Testo]"/>
      <dgm:spPr>
        <a:ln>
          <a:solidFill>
            <a:srgbClr val="FF0000"/>
          </a:solidFill>
        </a:ln>
      </dgm:spPr>
      <dgm:t>
        <a:bodyPr/>
        <a:lstStyle/>
        <a:p>
          <a:r>
            <a:rPr lang="it-IT" dirty="0" smtClean="0"/>
            <a:t>IL  FUTURO</a:t>
          </a:r>
          <a:endParaRPr lang="it-IT" dirty="0"/>
        </a:p>
      </dgm:t>
    </dgm:pt>
    <dgm:pt modelId="{D311DBFF-591F-4F64-99D0-6ACB3153D2AA}" type="parTrans" cxnId="{85B841DE-77DD-4A48-855B-31B7E3C6791D}">
      <dgm:prSet/>
      <dgm:spPr/>
      <dgm:t>
        <a:bodyPr/>
        <a:lstStyle/>
        <a:p>
          <a:endParaRPr lang="it-IT"/>
        </a:p>
      </dgm:t>
    </dgm:pt>
    <dgm:pt modelId="{4D76CEE1-9BEC-4763-80AA-E3EF054BF474}" type="sibTrans" cxnId="{85B841DE-77DD-4A48-855B-31B7E3C6791D}">
      <dgm:prSet/>
      <dgm:spPr/>
      <dgm:t>
        <a:bodyPr/>
        <a:lstStyle/>
        <a:p>
          <a:endParaRPr lang="it-IT"/>
        </a:p>
      </dgm:t>
    </dgm:pt>
    <dgm:pt modelId="{1B305642-2A53-43B3-B886-7A307EAFA56E}">
      <dgm:prSet phldrT="[Testo]"/>
      <dgm:spPr/>
      <dgm:t>
        <a:bodyPr/>
        <a:lstStyle/>
        <a:p>
          <a:r>
            <a:rPr lang="it-IT" dirty="0" smtClean="0"/>
            <a:t>La vita nei Campi di TRANSITO</a:t>
          </a:r>
          <a:endParaRPr lang="it-IT" dirty="0"/>
        </a:p>
      </dgm:t>
    </dgm:pt>
    <dgm:pt modelId="{5636DFA3-E706-4049-8997-9B8D1F8E4045}" type="parTrans" cxnId="{3C6952BE-1EC6-4787-9B09-F791B392E86D}">
      <dgm:prSet/>
      <dgm:spPr/>
      <dgm:t>
        <a:bodyPr/>
        <a:lstStyle/>
        <a:p>
          <a:endParaRPr lang="it-IT"/>
        </a:p>
      </dgm:t>
    </dgm:pt>
    <dgm:pt modelId="{3BB196EE-EB23-4886-AEE0-6745AF9026F2}" type="sibTrans" cxnId="{3C6952BE-1EC6-4787-9B09-F791B392E86D}">
      <dgm:prSet/>
      <dgm:spPr/>
      <dgm:t>
        <a:bodyPr/>
        <a:lstStyle/>
        <a:p>
          <a:endParaRPr lang="it-IT"/>
        </a:p>
      </dgm:t>
    </dgm:pt>
    <dgm:pt modelId="{0E28C206-077A-4B5F-A921-4CD8F07BBCD5}" type="pres">
      <dgm:prSet presAssocID="{8E3E4B88-90F3-4741-A01D-E11C640604FB}" presName="rootnode" presStyleCnt="0">
        <dgm:presLayoutVars>
          <dgm:chMax/>
          <dgm:chPref/>
          <dgm:dir/>
          <dgm:animLvl val="lvl"/>
        </dgm:presLayoutVars>
      </dgm:prSet>
      <dgm:spPr/>
    </dgm:pt>
    <dgm:pt modelId="{278C3370-16FB-42A9-92D5-7A74071D9E15}" type="pres">
      <dgm:prSet presAssocID="{331DD418-94E4-4A50-B56A-14E11025BDDA}" presName="composite" presStyleCnt="0"/>
      <dgm:spPr/>
    </dgm:pt>
    <dgm:pt modelId="{590BBCAD-38EF-4950-A885-7AC5701143A4}" type="pres">
      <dgm:prSet presAssocID="{331DD418-94E4-4A50-B56A-14E11025BDDA}" presName="bentUpArrow1" presStyleLbl="alignImgPlace1" presStyleIdx="0" presStyleCnt="2"/>
      <dgm:spPr>
        <a:ln>
          <a:solidFill>
            <a:srgbClr val="FF0000"/>
          </a:solidFill>
        </a:ln>
      </dgm:spPr>
    </dgm:pt>
    <dgm:pt modelId="{B88400BD-7622-4D56-9FF0-7F4B9284D471}" type="pres">
      <dgm:prSet presAssocID="{331DD418-94E4-4A50-B56A-14E11025BDDA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6BE4E225-2169-408E-91E5-EF855798B076}" type="pres">
      <dgm:prSet presAssocID="{331DD418-94E4-4A50-B56A-14E11025BDDA}" presName="ChildText" presStyleLbl="revTx" presStyleIdx="0" presStyleCnt="3" custLinFactNeighborX="35609" custLinFactNeighborY="35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49D2F06-6B11-436D-A5D2-E3333AC19476}" type="pres">
      <dgm:prSet presAssocID="{2BDF5D9E-77C0-4370-A7AC-86B0BB0165D1}" presName="sibTrans" presStyleCnt="0"/>
      <dgm:spPr/>
    </dgm:pt>
    <dgm:pt modelId="{E3103C39-71F9-4DCE-AA3D-3349A71AFD75}" type="pres">
      <dgm:prSet presAssocID="{8340777C-980A-4D67-A840-250CBBE606D4}" presName="composite" presStyleCnt="0"/>
      <dgm:spPr/>
    </dgm:pt>
    <dgm:pt modelId="{53A19B3E-511F-4031-BA53-874917D2AAE9}" type="pres">
      <dgm:prSet presAssocID="{8340777C-980A-4D67-A840-250CBBE606D4}" presName="bentUpArrow1" presStyleLbl="alignImgPlace1" presStyleIdx="1" presStyleCnt="2"/>
      <dgm:spPr>
        <a:ln>
          <a:solidFill>
            <a:srgbClr val="FF0000"/>
          </a:solidFill>
        </a:ln>
      </dgm:spPr>
    </dgm:pt>
    <dgm:pt modelId="{C852DE09-35FD-45AC-BCA1-ADA1C06E9145}" type="pres">
      <dgm:prSet presAssocID="{8340777C-980A-4D67-A840-250CBBE606D4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7CCE10C-5454-40BE-985B-7314609D6F07}" type="pres">
      <dgm:prSet presAssocID="{8340777C-980A-4D67-A840-250CBBE606D4}" presName="ChildText" presStyleLbl="revTx" presStyleIdx="1" presStyleCnt="3" custLinFactNeighborX="32631" custLinFactNeighborY="-70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B089682-C0BE-4695-AA81-BA370EF7047C}" type="pres">
      <dgm:prSet presAssocID="{58C8481D-A421-427B-BBDA-FF35C030B893}" presName="sibTrans" presStyleCnt="0"/>
      <dgm:spPr/>
    </dgm:pt>
    <dgm:pt modelId="{3513AEBC-109A-490C-B075-4A59E2C04C31}" type="pres">
      <dgm:prSet presAssocID="{B09EC3FC-4090-4A75-9C3D-6F2E05AF5C57}" presName="composite" presStyleCnt="0"/>
      <dgm:spPr/>
    </dgm:pt>
    <dgm:pt modelId="{7021066E-BBB2-4719-A006-4C474D72AFD1}" type="pres">
      <dgm:prSet presAssocID="{B09EC3FC-4090-4A75-9C3D-6F2E05AF5C57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31FF7B8C-0548-44E0-ADE7-3FD3227C46F6}" type="pres">
      <dgm:prSet presAssocID="{B09EC3FC-4090-4A75-9C3D-6F2E05AF5C57}" presName="FinalChildText" presStyleLbl="revTx" presStyleIdx="2" presStyleCnt="3" custScaleX="71224" custLinFactNeighborX="-4372" custLinFactNeighborY="-336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432346D-5EC4-4426-B310-189D07A9C3E4}" srcId="{8E3E4B88-90F3-4741-A01D-E11C640604FB}" destId="{331DD418-94E4-4A50-B56A-14E11025BDDA}" srcOrd="0" destOrd="0" parTransId="{620A53BA-1ED9-4225-926C-9382AF07C50C}" sibTransId="{2BDF5D9E-77C0-4370-A7AC-86B0BB0165D1}"/>
    <dgm:cxn modelId="{FA1F8E68-474B-4A10-BDFD-4DC960E5AF8E}" type="presOf" srcId="{8340777C-980A-4D67-A840-250CBBE606D4}" destId="{C852DE09-35FD-45AC-BCA1-ADA1C06E9145}" srcOrd="0" destOrd="0" presId="urn:microsoft.com/office/officeart/2005/8/layout/StepDownProcess"/>
    <dgm:cxn modelId="{73B80243-CA4C-4364-BA35-43DFF8890583}" type="presOf" srcId="{8C86821D-6637-468C-BF4B-7B2F4C540F08}" destId="{97CCE10C-5454-40BE-985B-7314609D6F07}" srcOrd="0" destOrd="0" presId="urn:microsoft.com/office/officeart/2005/8/layout/StepDownProcess"/>
    <dgm:cxn modelId="{3C6952BE-1EC6-4787-9B09-F791B392E86D}" srcId="{B09EC3FC-4090-4A75-9C3D-6F2E05AF5C57}" destId="{1B305642-2A53-43B3-B886-7A307EAFA56E}" srcOrd="0" destOrd="0" parTransId="{5636DFA3-E706-4049-8997-9B8D1F8E4045}" sibTransId="{3BB196EE-EB23-4886-AEE0-6745AF9026F2}"/>
    <dgm:cxn modelId="{7B32BFE7-487E-4204-B7AA-6E786920D5A8}" type="presOf" srcId="{9EB8B2C2-4BFF-49B3-92F2-5954E5D1541C}" destId="{6BE4E225-2169-408E-91E5-EF855798B076}" srcOrd="0" destOrd="0" presId="urn:microsoft.com/office/officeart/2005/8/layout/StepDownProcess"/>
    <dgm:cxn modelId="{8B8FAFD6-3D78-4741-9415-B7BA5AA00354}" srcId="{331DD418-94E4-4A50-B56A-14E11025BDDA}" destId="{9EB8B2C2-4BFF-49B3-92F2-5954E5D1541C}" srcOrd="0" destOrd="0" parTransId="{A2ADB1FD-88A1-4D55-9182-B13680B49016}" sibTransId="{57D448AE-EFA4-4E6C-BFB9-1DF3280EBEC4}"/>
    <dgm:cxn modelId="{368A500A-18D1-48F5-9F20-5C266E0815F1}" type="presOf" srcId="{331DD418-94E4-4A50-B56A-14E11025BDDA}" destId="{B88400BD-7622-4D56-9FF0-7F4B9284D471}" srcOrd="0" destOrd="0" presId="urn:microsoft.com/office/officeart/2005/8/layout/StepDownProcess"/>
    <dgm:cxn modelId="{30C478F4-ECAF-41A3-AF15-165BE05855D2}" type="presOf" srcId="{B09EC3FC-4090-4A75-9C3D-6F2E05AF5C57}" destId="{7021066E-BBB2-4719-A006-4C474D72AFD1}" srcOrd="0" destOrd="0" presId="urn:microsoft.com/office/officeart/2005/8/layout/StepDownProcess"/>
    <dgm:cxn modelId="{85B841DE-77DD-4A48-855B-31B7E3C6791D}" srcId="{8E3E4B88-90F3-4741-A01D-E11C640604FB}" destId="{B09EC3FC-4090-4A75-9C3D-6F2E05AF5C57}" srcOrd="2" destOrd="0" parTransId="{D311DBFF-591F-4F64-99D0-6ACB3153D2AA}" sibTransId="{4D76CEE1-9BEC-4763-80AA-E3EF054BF474}"/>
    <dgm:cxn modelId="{C735F532-833C-480B-ABC5-9440E76A172B}" srcId="{8340777C-980A-4D67-A840-250CBBE606D4}" destId="{8C86821D-6637-468C-BF4B-7B2F4C540F08}" srcOrd="0" destOrd="0" parTransId="{AF19DD5C-1C86-40DA-A176-E21080D94FBE}" sibTransId="{071A1480-5C5B-4AE6-8A68-9E371A2BCC2A}"/>
    <dgm:cxn modelId="{B7460DA8-11F6-484A-AF6C-475E344F7A0B}" srcId="{8E3E4B88-90F3-4741-A01D-E11C640604FB}" destId="{8340777C-980A-4D67-A840-250CBBE606D4}" srcOrd="1" destOrd="0" parTransId="{14CC5AF8-21E3-47BF-A884-1B71849E7F7A}" sibTransId="{58C8481D-A421-427B-BBDA-FF35C030B893}"/>
    <dgm:cxn modelId="{FF2DA372-A6B3-45E7-8E2E-C67C69C2241C}" type="presOf" srcId="{8E3E4B88-90F3-4741-A01D-E11C640604FB}" destId="{0E28C206-077A-4B5F-A921-4CD8F07BBCD5}" srcOrd="0" destOrd="0" presId="urn:microsoft.com/office/officeart/2005/8/layout/StepDownProcess"/>
    <dgm:cxn modelId="{705F17D5-0B6D-40D2-95F2-2014B7C132C0}" type="presOf" srcId="{1B305642-2A53-43B3-B886-7A307EAFA56E}" destId="{31FF7B8C-0548-44E0-ADE7-3FD3227C46F6}" srcOrd="0" destOrd="0" presId="urn:microsoft.com/office/officeart/2005/8/layout/StepDownProcess"/>
    <dgm:cxn modelId="{E9C0F609-D2CB-442B-B138-9E812CAB9A3B}" type="presParOf" srcId="{0E28C206-077A-4B5F-A921-4CD8F07BBCD5}" destId="{278C3370-16FB-42A9-92D5-7A74071D9E15}" srcOrd="0" destOrd="0" presId="urn:microsoft.com/office/officeart/2005/8/layout/StepDownProcess"/>
    <dgm:cxn modelId="{3B9CD702-F71B-4939-80A6-1070DCC91CCD}" type="presParOf" srcId="{278C3370-16FB-42A9-92D5-7A74071D9E15}" destId="{590BBCAD-38EF-4950-A885-7AC5701143A4}" srcOrd="0" destOrd="0" presId="urn:microsoft.com/office/officeart/2005/8/layout/StepDownProcess"/>
    <dgm:cxn modelId="{EDD94ED3-62DA-419B-BA21-9768BC50F2E8}" type="presParOf" srcId="{278C3370-16FB-42A9-92D5-7A74071D9E15}" destId="{B88400BD-7622-4D56-9FF0-7F4B9284D471}" srcOrd="1" destOrd="0" presId="urn:microsoft.com/office/officeart/2005/8/layout/StepDownProcess"/>
    <dgm:cxn modelId="{51120FCC-4C8B-4E40-92DC-7D89CD3B8436}" type="presParOf" srcId="{278C3370-16FB-42A9-92D5-7A74071D9E15}" destId="{6BE4E225-2169-408E-91E5-EF855798B076}" srcOrd="2" destOrd="0" presId="urn:microsoft.com/office/officeart/2005/8/layout/StepDownProcess"/>
    <dgm:cxn modelId="{DE725041-725C-47A0-8088-E2D32C77367C}" type="presParOf" srcId="{0E28C206-077A-4B5F-A921-4CD8F07BBCD5}" destId="{B49D2F06-6B11-436D-A5D2-E3333AC19476}" srcOrd="1" destOrd="0" presId="urn:microsoft.com/office/officeart/2005/8/layout/StepDownProcess"/>
    <dgm:cxn modelId="{429EEC04-372C-4124-9FD8-B42019BB7E05}" type="presParOf" srcId="{0E28C206-077A-4B5F-A921-4CD8F07BBCD5}" destId="{E3103C39-71F9-4DCE-AA3D-3349A71AFD75}" srcOrd="2" destOrd="0" presId="urn:microsoft.com/office/officeart/2005/8/layout/StepDownProcess"/>
    <dgm:cxn modelId="{82941789-4EAD-418E-B377-0B7C2087D9EB}" type="presParOf" srcId="{E3103C39-71F9-4DCE-AA3D-3349A71AFD75}" destId="{53A19B3E-511F-4031-BA53-874917D2AAE9}" srcOrd="0" destOrd="0" presId="urn:microsoft.com/office/officeart/2005/8/layout/StepDownProcess"/>
    <dgm:cxn modelId="{7C0A3A0C-90D2-4EF0-8DF6-2AC60B32B627}" type="presParOf" srcId="{E3103C39-71F9-4DCE-AA3D-3349A71AFD75}" destId="{C852DE09-35FD-45AC-BCA1-ADA1C06E9145}" srcOrd="1" destOrd="0" presId="urn:microsoft.com/office/officeart/2005/8/layout/StepDownProcess"/>
    <dgm:cxn modelId="{F924266D-61B5-4935-8B1B-F3C2DE0AC28D}" type="presParOf" srcId="{E3103C39-71F9-4DCE-AA3D-3349A71AFD75}" destId="{97CCE10C-5454-40BE-985B-7314609D6F07}" srcOrd="2" destOrd="0" presId="urn:microsoft.com/office/officeart/2005/8/layout/StepDownProcess"/>
    <dgm:cxn modelId="{E72529AD-C93B-42FE-ABCE-FD1AA6B189B4}" type="presParOf" srcId="{0E28C206-077A-4B5F-A921-4CD8F07BBCD5}" destId="{3B089682-C0BE-4695-AA81-BA370EF7047C}" srcOrd="3" destOrd="0" presId="urn:microsoft.com/office/officeart/2005/8/layout/StepDownProcess"/>
    <dgm:cxn modelId="{892796F7-7FF3-40CE-A45D-7CC7FF69E7F6}" type="presParOf" srcId="{0E28C206-077A-4B5F-A921-4CD8F07BBCD5}" destId="{3513AEBC-109A-490C-B075-4A59E2C04C31}" srcOrd="4" destOrd="0" presId="urn:microsoft.com/office/officeart/2005/8/layout/StepDownProcess"/>
    <dgm:cxn modelId="{8EEA4516-98DF-46C7-B20B-47575879F4F9}" type="presParOf" srcId="{3513AEBC-109A-490C-B075-4A59E2C04C31}" destId="{7021066E-BBB2-4719-A006-4C474D72AFD1}" srcOrd="0" destOrd="0" presId="urn:microsoft.com/office/officeart/2005/8/layout/StepDownProcess"/>
    <dgm:cxn modelId="{676FF79C-7432-4FF8-B014-BC9A268174BC}" type="presParOf" srcId="{3513AEBC-109A-490C-B075-4A59E2C04C31}" destId="{31FF7B8C-0548-44E0-ADE7-3FD3227C46F6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60EB51-E5DB-41AF-A722-FF37B39352DB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D7D27496-C5A9-4D04-AB84-9D554DD866CA}">
      <dgm:prSet phldrT="[Testo]"/>
      <dgm:spPr/>
      <dgm:t>
        <a:bodyPr/>
        <a:lstStyle/>
        <a:p>
          <a:r>
            <a:rPr lang="it-IT" dirty="0" smtClean="0"/>
            <a:t>CHAOS</a:t>
          </a:r>
          <a:endParaRPr lang="it-IT" dirty="0"/>
        </a:p>
      </dgm:t>
    </dgm:pt>
    <dgm:pt modelId="{563D8E5E-B3C5-4F20-9E52-E332AD9BC46C}" type="parTrans" cxnId="{4B416EE2-627F-4914-8021-A08D7D12418E}">
      <dgm:prSet/>
      <dgm:spPr/>
      <dgm:t>
        <a:bodyPr/>
        <a:lstStyle/>
        <a:p>
          <a:endParaRPr lang="it-IT"/>
        </a:p>
      </dgm:t>
    </dgm:pt>
    <dgm:pt modelId="{6882181F-095B-4C30-9E17-10DCCA48579A}" type="sibTrans" cxnId="{4B416EE2-627F-4914-8021-A08D7D12418E}">
      <dgm:prSet/>
      <dgm:spPr/>
      <dgm:t>
        <a:bodyPr/>
        <a:lstStyle/>
        <a:p>
          <a:endParaRPr lang="it-IT"/>
        </a:p>
      </dgm:t>
    </dgm:pt>
    <dgm:pt modelId="{3C2B1B9C-9117-470E-B085-51B5831E15A0}">
      <dgm:prSet phldrT="[Testo]"/>
      <dgm:spPr/>
      <dgm:t>
        <a:bodyPr/>
        <a:lstStyle/>
        <a:p>
          <a:r>
            <a:rPr lang="it-IT" dirty="0" err="1" smtClean="0"/>
            <a:t>Graphisme</a:t>
          </a:r>
          <a:r>
            <a:rPr lang="it-IT" dirty="0" smtClean="0"/>
            <a:t> </a:t>
          </a:r>
          <a:endParaRPr lang="it-IT" dirty="0"/>
        </a:p>
      </dgm:t>
    </dgm:pt>
    <dgm:pt modelId="{A69B5420-EC8E-48BB-9D8A-18909D3A7C4E}" type="parTrans" cxnId="{B9C6B17E-CDEE-474E-8FBF-36539EBF68A3}">
      <dgm:prSet/>
      <dgm:spPr/>
      <dgm:t>
        <a:bodyPr/>
        <a:lstStyle/>
        <a:p>
          <a:endParaRPr lang="it-IT"/>
        </a:p>
      </dgm:t>
    </dgm:pt>
    <dgm:pt modelId="{EEED23F6-8004-4064-86F3-B892546E1019}" type="sibTrans" cxnId="{B9C6B17E-CDEE-474E-8FBF-36539EBF68A3}">
      <dgm:prSet/>
      <dgm:spPr/>
      <dgm:t>
        <a:bodyPr/>
        <a:lstStyle/>
        <a:p>
          <a:endParaRPr lang="it-IT"/>
        </a:p>
      </dgm:t>
    </dgm:pt>
    <dgm:pt modelId="{2489FDAF-43DC-46AA-9A95-44880E8C6E56}">
      <dgm:prSet phldrT="[Testo]" custT="1"/>
      <dgm:spPr/>
      <dgm:t>
        <a:bodyPr/>
        <a:lstStyle/>
        <a:p>
          <a:r>
            <a:rPr lang="it-IT" sz="2000" dirty="0" smtClean="0"/>
            <a:t>TRANSIT </a:t>
          </a:r>
          <a:r>
            <a:rPr lang="it-IT" sz="2000" dirty="0" err="1" smtClean="0"/>
            <a:t>DPs</a:t>
          </a:r>
          <a:endParaRPr lang="it-IT" sz="2000" dirty="0" smtClean="0"/>
        </a:p>
        <a:p>
          <a:r>
            <a:rPr lang="it-IT" sz="2000" dirty="0" err="1" smtClean="0"/>
            <a:t>Displaced</a:t>
          </a:r>
          <a:r>
            <a:rPr lang="it-IT" sz="2000" dirty="0" smtClean="0"/>
            <a:t> </a:t>
          </a:r>
          <a:r>
            <a:rPr lang="it-IT" sz="2000" dirty="0" err="1" smtClean="0"/>
            <a:t>people</a:t>
          </a:r>
          <a:endParaRPr lang="it-IT" sz="2000" dirty="0"/>
        </a:p>
      </dgm:t>
    </dgm:pt>
    <dgm:pt modelId="{27E013F8-B2AB-42D1-9049-1B22E5142174}" type="parTrans" cxnId="{C89D16F2-9501-4F6C-98E1-8B0AC6F89D2D}">
      <dgm:prSet/>
      <dgm:spPr/>
      <dgm:t>
        <a:bodyPr/>
        <a:lstStyle/>
        <a:p>
          <a:endParaRPr lang="it-IT"/>
        </a:p>
      </dgm:t>
    </dgm:pt>
    <dgm:pt modelId="{62367E18-4BD0-410B-9BF1-9EB6365BC6B6}" type="sibTrans" cxnId="{C89D16F2-9501-4F6C-98E1-8B0AC6F89D2D}">
      <dgm:prSet/>
      <dgm:spPr/>
      <dgm:t>
        <a:bodyPr/>
        <a:lstStyle/>
        <a:p>
          <a:endParaRPr lang="it-IT"/>
        </a:p>
      </dgm:t>
    </dgm:pt>
    <dgm:pt modelId="{FEA63FFA-0068-40D1-A535-A235972D0E6A}">
      <dgm:prSet custT="1"/>
      <dgm:spPr/>
      <dgm:t>
        <a:bodyPr/>
        <a:lstStyle/>
        <a:p>
          <a:r>
            <a:rPr lang="it-IT" sz="4800" dirty="0" smtClean="0"/>
            <a:t>Identità</a:t>
          </a:r>
          <a:r>
            <a:rPr lang="it-IT" sz="4800" baseline="0" dirty="0" smtClean="0"/>
            <a:t> </a:t>
          </a:r>
          <a:r>
            <a:rPr lang="it-IT" sz="4800" baseline="0" dirty="0" err="1" smtClean="0"/>
            <a:t>mushed</a:t>
          </a:r>
          <a:endParaRPr lang="it-IT" sz="4800" dirty="0"/>
        </a:p>
      </dgm:t>
    </dgm:pt>
    <dgm:pt modelId="{11AE6F91-0C72-466D-B4C6-993C30A9D37E}" type="parTrans" cxnId="{CEF1DF74-59F9-4F74-AB10-9B6B520AA539}">
      <dgm:prSet/>
      <dgm:spPr/>
      <dgm:t>
        <a:bodyPr/>
        <a:lstStyle/>
        <a:p>
          <a:endParaRPr lang="it-IT"/>
        </a:p>
      </dgm:t>
    </dgm:pt>
    <dgm:pt modelId="{1FE9D105-14C4-4B60-A6C7-EE1AB11D7F23}" type="sibTrans" cxnId="{CEF1DF74-59F9-4F74-AB10-9B6B520AA539}">
      <dgm:prSet/>
      <dgm:spPr/>
      <dgm:t>
        <a:bodyPr/>
        <a:lstStyle/>
        <a:p>
          <a:endParaRPr lang="it-IT"/>
        </a:p>
      </dgm:t>
    </dgm:pt>
    <dgm:pt modelId="{05ABD383-2205-41B3-8C2F-5DA8B974AC54}">
      <dgm:prSet custT="1"/>
      <dgm:spPr/>
      <dgm:t>
        <a:bodyPr/>
        <a:lstStyle/>
        <a:p>
          <a:r>
            <a:rPr lang="it-IT" sz="4000" dirty="0" smtClean="0"/>
            <a:t>La parola alle immagini</a:t>
          </a:r>
          <a:endParaRPr lang="it-IT" sz="4000" dirty="0"/>
        </a:p>
      </dgm:t>
    </dgm:pt>
    <dgm:pt modelId="{A29BD971-1E1F-44BA-A22A-AA93B7EF5516}" type="parTrans" cxnId="{04C0B079-6805-4AAB-A3E2-30300552BA4C}">
      <dgm:prSet/>
      <dgm:spPr/>
      <dgm:t>
        <a:bodyPr/>
        <a:lstStyle/>
        <a:p>
          <a:endParaRPr lang="it-IT"/>
        </a:p>
      </dgm:t>
    </dgm:pt>
    <dgm:pt modelId="{10FAE2D7-3479-4118-BDE1-30A22CC642EB}" type="sibTrans" cxnId="{04C0B079-6805-4AAB-A3E2-30300552BA4C}">
      <dgm:prSet/>
      <dgm:spPr/>
      <dgm:t>
        <a:bodyPr/>
        <a:lstStyle/>
        <a:p>
          <a:endParaRPr lang="it-IT"/>
        </a:p>
      </dgm:t>
    </dgm:pt>
    <dgm:pt modelId="{ED654FB4-80B6-4C1A-93BF-739DD208852E}">
      <dgm:prSet/>
      <dgm:spPr/>
      <dgm:t>
        <a:bodyPr/>
        <a:lstStyle/>
        <a:p>
          <a:r>
            <a:rPr lang="it-IT" dirty="0" smtClean="0"/>
            <a:t>Campi di TRANSITO</a:t>
          </a:r>
          <a:endParaRPr lang="it-IT" dirty="0"/>
        </a:p>
      </dgm:t>
    </dgm:pt>
    <dgm:pt modelId="{FF0AAF93-04EB-4772-95FC-586FF1D927BE}" type="parTrans" cxnId="{2D8D14F0-9DA1-4617-A0C3-C6F92DCAB9E0}">
      <dgm:prSet/>
      <dgm:spPr/>
      <dgm:t>
        <a:bodyPr/>
        <a:lstStyle/>
        <a:p>
          <a:endParaRPr lang="it-IT"/>
        </a:p>
      </dgm:t>
    </dgm:pt>
    <dgm:pt modelId="{26664EA7-BDF8-4220-91F3-01421D2061C0}" type="sibTrans" cxnId="{2D8D14F0-9DA1-4617-A0C3-C6F92DCAB9E0}">
      <dgm:prSet/>
      <dgm:spPr/>
      <dgm:t>
        <a:bodyPr/>
        <a:lstStyle/>
        <a:p>
          <a:endParaRPr lang="it-IT"/>
        </a:p>
      </dgm:t>
    </dgm:pt>
    <dgm:pt modelId="{46B3A2DC-4239-4AA0-A737-C52666DBE1DF}">
      <dgm:prSet/>
      <dgm:spPr/>
      <dgm:t>
        <a:bodyPr/>
        <a:lstStyle/>
        <a:p>
          <a:r>
            <a:rPr lang="it-IT" dirty="0" smtClean="0"/>
            <a:t>1945/1951</a:t>
          </a:r>
          <a:endParaRPr lang="it-IT" dirty="0"/>
        </a:p>
      </dgm:t>
    </dgm:pt>
    <dgm:pt modelId="{89D9CDE1-0462-4D85-B461-F3B0DF9D51B2}" type="parTrans" cxnId="{97531583-DA88-4EBF-96D1-69D5D455345F}">
      <dgm:prSet/>
      <dgm:spPr/>
      <dgm:t>
        <a:bodyPr/>
        <a:lstStyle/>
        <a:p>
          <a:endParaRPr lang="it-IT"/>
        </a:p>
      </dgm:t>
    </dgm:pt>
    <dgm:pt modelId="{59FB58AF-213D-4E8F-A986-CF51A6390E5A}" type="sibTrans" cxnId="{97531583-DA88-4EBF-96D1-69D5D455345F}">
      <dgm:prSet/>
      <dgm:spPr/>
      <dgm:t>
        <a:bodyPr/>
        <a:lstStyle/>
        <a:p>
          <a:endParaRPr lang="it-IT"/>
        </a:p>
      </dgm:t>
    </dgm:pt>
    <dgm:pt modelId="{C56FCADE-2C67-4CDA-97D2-B4FF36D93F8A}">
      <dgm:prSet/>
      <dgm:spPr/>
      <dgm:t>
        <a:bodyPr/>
        <a:lstStyle/>
        <a:p>
          <a:r>
            <a:rPr lang="it-IT" dirty="0" smtClean="0"/>
            <a:t>70000 rifugiati</a:t>
          </a:r>
          <a:endParaRPr lang="it-IT" dirty="0"/>
        </a:p>
      </dgm:t>
    </dgm:pt>
    <dgm:pt modelId="{96FDB38C-985A-453B-872D-24D0D7E0C521}" type="parTrans" cxnId="{81ADD002-B340-4F48-B5B0-49015BCBC4D3}">
      <dgm:prSet/>
      <dgm:spPr/>
      <dgm:t>
        <a:bodyPr/>
        <a:lstStyle/>
        <a:p>
          <a:endParaRPr lang="it-IT"/>
        </a:p>
      </dgm:t>
    </dgm:pt>
    <dgm:pt modelId="{4DCB9CC5-2784-4115-8D18-28A761FD136A}" type="sibTrans" cxnId="{81ADD002-B340-4F48-B5B0-49015BCBC4D3}">
      <dgm:prSet/>
      <dgm:spPr/>
      <dgm:t>
        <a:bodyPr/>
        <a:lstStyle/>
        <a:p>
          <a:endParaRPr lang="it-IT"/>
        </a:p>
      </dgm:t>
    </dgm:pt>
    <dgm:pt modelId="{24196EFB-EE2A-4E3A-9D95-E65D75DFA0C5}" type="pres">
      <dgm:prSet presAssocID="{7A60EB51-E5DB-41AF-A722-FF37B39352DB}" presName="diagram" presStyleCnt="0">
        <dgm:presLayoutVars>
          <dgm:dir/>
          <dgm:animLvl val="lvl"/>
          <dgm:resizeHandles val="exact"/>
        </dgm:presLayoutVars>
      </dgm:prSet>
      <dgm:spPr/>
    </dgm:pt>
    <dgm:pt modelId="{F03B4C5B-8DD4-4164-8F0B-8D29EAD53502}" type="pres">
      <dgm:prSet presAssocID="{D7D27496-C5A9-4D04-AB84-9D554DD866CA}" presName="compNode" presStyleCnt="0"/>
      <dgm:spPr/>
    </dgm:pt>
    <dgm:pt modelId="{8E869B97-C09A-4AC7-8F70-7EBB4B2837FB}" type="pres">
      <dgm:prSet presAssocID="{D7D27496-C5A9-4D04-AB84-9D554DD866CA}" presName="childRect" presStyleLbl="bgAcc1" presStyleIdx="0" presStyleCnt="3">
        <dgm:presLayoutVars>
          <dgm:bulletEnabled val="1"/>
        </dgm:presLayoutVars>
      </dgm:prSet>
      <dgm:spPr/>
    </dgm:pt>
    <dgm:pt modelId="{D5E59AC9-668F-4842-99D4-CC3AC4848FFB}" type="pres">
      <dgm:prSet presAssocID="{D7D27496-C5A9-4D04-AB84-9D554DD866C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B2BD6B0-BBCD-4464-A2CA-7D57395BE44B}" type="pres">
      <dgm:prSet presAssocID="{D7D27496-C5A9-4D04-AB84-9D554DD866CA}" presName="parentRect" presStyleLbl="alignNode1" presStyleIdx="0" presStyleCnt="3"/>
      <dgm:spPr/>
    </dgm:pt>
    <dgm:pt modelId="{1D316395-AE65-4A48-9FAB-66BF9E2ECE4E}" type="pres">
      <dgm:prSet presAssocID="{D7D27496-C5A9-4D04-AB84-9D554DD866CA}" presName="adorn" presStyleLbl="fgAccFollow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2F891913-B55B-440B-B5CA-B57FD72AFA88}" type="pres">
      <dgm:prSet presAssocID="{6882181F-095B-4C30-9E17-10DCCA48579A}" presName="sibTrans" presStyleLbl="sibTrans2D1" presStyleIdx="0" presStyleCnt="0"/>
      <dgm:spPr/>
    </dgm:pt>
    <dgm:pt modelId="{B26FF6A7-75BC-483E-906E-64BE0872E4DF}" type="pres">
      <dgm:prSet presAssocID="{3C2B1B9C-9117-470E-B085-51B5831E15A0}" presName="compNode" presStyleCnt="0"/>
      <dgm:spPr/>
    </dgm:pt>
    <dgm:pt modelId="{9BCBED24-F79E-4393-982C-566B3AC40915}" type="pres">
      <dgm:prSet presAssocID="{3C2B1B9C-9117-470E-B085-51B5831E15A0}" presName="childRect" presStyleLbl="bgAcc1" presStyleIdx="1" presStyleCnt="3">
        <dgm:presLayoutVars>
          <dgm:bulletEnabled val="1"/>
        </dgm:presLayoutVars>
      </dgm:prSet>
      <dgm:spPr/>
    </dgm:pt>
    <dgm:pt modelId="{3787C744-3671-42CC-BACB-45B054AA4178}" type="pres">
      <dgm:prSet presAssocID="{3C2B1B9C-9117-470E-B085-51B5831E15A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230DF5F-B507-45CF-BB49-1F34B994CDDB}" type="pres">
      <dgm:prSet presAssocID="{3C2B1B9C-9117-470E-B085-51B5831E15A0}" presName="parentRect" presStyleLbl="alignNode1" presStyleIdx="1" presStyleCnt="3"/>
      <dgm:spPr/>
    </dgm:pt>
    <dgm:pt modelId="{CA4A3CDA-6674-4113-93B0-DD70EE613868}" type="pres">
      <dgm:prSet presAssocID="{3C2B1B9C-9117-470E-B085-51B5831E15A0}" presName="adorn" presStyleLbl="fgAccFollowNod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9344D639-DF42-46B2-B835-5DF4CF9976ED}" type="pres">
      <dgm:prSet presAssocID="{EEED23F6-8004-4064-86F3-B892546E1019}" presName="sibTrans" presStyleLbl="sibTrans2D1" presStyleIdx="0" presStyleCnt="0"/>
      <dgm:spPr/>
    </dgm:pt>
    <dgm:pt modelId="{3A37CDED-2B49-4366-ADAA-E1DDD8B5871C}" type="pres">
      <dgm:prSet presAssocID="{2489FDAF-43DC-46AA-9A95-44880E8C6E56}" presName="compNode" presStyleCnt="0"/>
      <dgm:spPr/>
    </dgm:pt>
    <dgm:pt modelId="{E99CBB5B-1273-4B27-9D12-F2BE82FFF912}" type="pres">
      <dgm:prSet presAssocID="{2489FDAF-43DC-46AA-9A95-44880E8C6E56}" presName="childRec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5375F24-D8CD-4E3E-B3AA-63F11413E517}" type="pres">
      <dgm:prSet presAssocID="{2489FDAF-43DC-46AA-9A95-44880E8C6E56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75A022D-3030-4883-8CC8-C0DA8485F25E}" type="pres">
      <dgm:prSet presAssocID="{2489FDAF-43DC-46AA-9A95-44880E8C6E56}" presName="parentRect" presStyleLbl="alignNode1" presStyleIdx="2" presStyleCnt="3"/>
      <dgm:spPr/>
      <dgm:t>
        <a:bodyPr/>
        <a:lstStyle/>
        <a:p>
          <a:endParaRPr lang="it-IT"/>
        </a:p>
      </dgm:t>
    </dgm:pt>
    <dgm:pt modelId="{5605D145-B01B-4EFB-9292-54C86913AEC5}" type="pres">
      <dgm:prSet presAssocID="{2489FDAF-43DC-46AA-9A95-44880E8C6E56}" presName="adorn" presStyleLbl="fgAccFollow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</dgm:ptLst>
  <dgm:cxnLst>
    <dgm:cxn modelId="{C89D16F2-9501-4F6C-98E1-8B0AC6F89D2D}" srcId="{7A60EB51-E5DB-41AF-A722-FF37B39352DB}" destId="{2489FDAF-43DC-46AA-9A95-44880E8C6E56}" srcOrd="2" destOrd="0" parTransId="{27E013F8-B2AB-42D1-9049-1B22E5142174}" sibTransId="{62367E18-4BD0-410B-9BF1-9EB6365BC6B6}"/>
    <dgm:cxn modelId="{86F14D86-98AC-4F38-A1D0-566E744DEA6C}" type="presOf" srcId="{3C2B1B9C-9117-470E-B085-51B5831E15A0}" destId="{3230DF5F-B507-45CF-BB49-1F34B994CDDB}" srcOrd="1" destOrd="0" presId="urn:microsoft.com/office/officeart/2005/8/layout/bList2"/>
    <dgm:cxn modelId="{25DFB5C6-0E74-4087-9972-6B9F3529B3E1}" type="presOf" srcId="{46B3A2DC-4239-4AA0-A737-C52666DBE1DF}" destId="{E99CBB5B-1273-4B27-9D12-F2BE82FFF912}" srcOrd="0" destOrd="1" presId="urn:microsoft.com/office/officeart/2005/8/layout/bList2"/>
    <dgm:cxn modelId="{77F706C2-E7D6-4CD1-AA51-03F8B59C4E62}" type="presOf" srcId="{ED654FB4-80B6-4C1A-93BF-739DD208852E}" destId="{E99CBB5B-1273-4B27-9D12-F2BE82FFF912}" srcOrd="0" destOrd="0" presId="urn:microsoft.com/office/officeart/2005/8/layout/bList2"/>
    <dgm:cxn modelId="{7A34858C-BC16-45CE-9584-FD74D14BD4F2}" type="presOf" srcId="{2489FDAF-43DC-46AA-9A95-44880E8C6E56}" destId="{E5375F24-D8CD-4E3E-B3AA-63F11413E517}" srcOrd="0" destOrd="0" presId="urn:microsoft.com/office/officeart/2005/8/layout/bList2"/>
    <dgm:cxn modelId="{0B628D9F-C73B-4045-A411-AD44E7AEB977}" type="presOf" srcId="{FEA63FFA-0068-40D1-A535-A235972D0E6A}" destId="{8E869B97-C09A-4AC7-8F70-7EBB4B2837FB}" srcOrd="0" destOrd="0" presId="urn:microsoft.com/office/officeart/2005/8/layout/bList2"/>
    <dgm:cxn modelId="{4B416EE2-627F-4914-8021-A08D7D12418E}" srcId="{7A60EB51-E5DB-41AF-A722-FF37B39352DB}" destId="{D7D27496-C5A9-4D04-AB84-9D554DD866CA}" srcOrd="0" destOrd="0" parTransId="{563D8E5E-B3C5-4F20-9E52-E332AD9BC46C}" sibTransId="{6882181F-095B-4C30-9E17-10DCCA48579A}"/>
    <dgm:cxn modelId="{58D078A7-FF2C-407D-B49F-B2371AC673B9}" type="presOf" srcId="{D7D27496-C5A9-4D04-AB84-9D554DD866CA}" destId="{4B2BD6B0-BBCD-4464-A2CA-7D57395BE44B}" srcOrd="1" destOrd="0" presId="urn:microsoft.com/office/officeart/2005/8/layout/bList2"/>
    <dgm:cxn modelId="{2D8D14F0-9DA1-4617-A0C3-C6F92DCAB9E0}" srcId="{2489FDAF-43DC-46AA-9A95-44880E8C6E56}" destId="{ED654FB4-80B6-4C1A-93BF-739DD208852E}" srcOrd="0" destOrd="0" parTransId="{FF0AAF93-04EB-4772-95FC-586FF1D927BE}" sibTransId="{26664EA7-BDF8-4220-91F3-01421D2061C0}"/>
    <dgm:cxn modelId="{CEF1DF74-59F9-4F74-AB10-9B6B520AA539}" srcId="{D7D27496-C5A9-4D04-AB84-9D554DD866CA}" destId="{FEA63FFA-0068-40D1-A535-A235972D0E6A}" srcOrd="0" destOrd="0" parTransId="{11AE6F91-0C72-466D-B4C6-993C30A9D37E}" sibTransId="{1FE9D105-14C4-4B60-A6C7-EE1AB11D7F23}"/>
    <dgm:cxn modelId="{530F65E0-F2CD-4A81-9DF6-9C635A2ACFB9}" type="presOf" srcId="{6882181F-095B-4C30-9E17-10DCCA48579A}" destId="{2F891913-B55B-440B-B5CA-B57FD72AFA88}" srcOrd="0" destOrd="0" presId="urn:microsoft.com/office/officeart/2005/8/layout/bList2"/>
    <dgm:cxn modelId="{81ADD002-B340-4F48-B5B0-49015BCBC4D3}" srcId="{2489FDAF-43DC-46AA-9A95-44880E8C6E56}" destId="{C56FCADE-2C67-4CDA-97D2-B4FF36D93F8A}" srcOrd="2" destOrd="0" parTransId="{96FDB38C-985A-453B-872D-24D0D7E0C521}" sibTransId="{4DCB9CC5-2784-4115-8D18-28A761FD136A}"/>
    <dgm:cxn modelId="{64C81ACB-67C4-4675-BD3B-42209ADE9130}" type="presOf" srcId="{7A60EB51-E5DB-41AF-A722-FF37B39352DB}" destId="{24196EFB-EE2A-4E3A-9D95-E65D75DFA0C5}" srcOrd="0" destOrd="0" presId="urn:microsoft.com/office/officeart/2005/8/layout/bList2"/>
    <dgm:cxn modelId="{F28A58A3-6529-4AF9-B016-69EA70511C94}" type="presOf" srcId="{EEED23F6-8004-4064-86F3-B892546E1019}" destId="{9344D639-DF42-46B2-B835-5DF4CF9976ED}" srcOrd="0" destOrd="0" presId="urn:microsoft.com/office/officeart/2005/8/layout/bList2"/>
    <dgm:cxn modelId="{3F7BCBE5-E611-4DF7-AAC4-853898BCE4B2}" type="presOf" srcId="{D7D27496-C5A9-4D04-AB84-9D554DD866CA}" destId="{D5E59AC9-668F-4842-99D4-CC3AC4848FFB}" srcOrd="0" destOrd="0" presId="urn:microsoft.com/office/officeart/2005/8/layout/bList2"/>
    <dgm:cxn modelId="{419085C4-5DFF-4EA5-9C10-F382123649FC}" type="presOf" srcId="{05ABD383-2205-41B3-8C2F-5DA8B974AC54}" destId="{9BCBED24-F79E-4393-982C-566B3AC40915}" srcOrd="0" destOrd="0" presId="urn:microsoft.com/office/officeart/2005/8/layout/bList2"/>
    <dgm:cxn modelId="{B9C6B17E-CDEE-474E-8FBF-36539EBF68A3}" srcId="{7A60EB51-E5DB-41AF-A722-FF37B39352DB}" destId="{3C2B1B9C-9117-470E-B085-51B5831E15A0}" srcOrd="1" destOrd="0" parTransId="{A69B5420-EC8E-48BB-9D8A-18909D3A7C4E}" sibTransId="{EEED23F6-8004-4064-86F3-B892546E1019}"/>
    <dgm:cxn modelId="{97531583-DA88-4EBF-96D1-69D5D455345F}" srcId="{2489FDAF-43DC-46AA-9A95-44880E8C6E56}" destId="{46B3A2DC-4239-4AA0-A737-C52666DBE1DF}" srcOrd="1" destOrd="0" parTransId="{89D9CDE1-0462-4D85-B461-F3B0DF9D51B2}" sibTransId="{59FB58AF-213D-4E8F-A986-CF51A6390E5A}"/>
    <dgm:cxn modelId="{80B05A8F-A135-47D1-A721-94DA2ACA300A}" type="presOf" srcId="{2489FDAF-43DC-46AA-9A95-44880E8C6E56}" destId="{F75A022D-3030-4883-8CC8-C0DA8485F25E}" srcOrd="1" destOrd="0" presId="urn:microsoft.com/office/officeart/2005/8/layout/bList2"/>
    <dgm:cxn modelId="{04C0B079-6805-4AAB-A3E2-30300552BA4C}" srcId="{3C2B1B9C-9117-470E-B085-51B5831E15A0}" destId="{05ABD383-2205-41B3-8C2F-5DA8B974AC54}" srcOrd="0" destOrd="0" parTransId="{A29BD971-1E1F-44BA-A22A-AA93B7EF5516}" sibTransId="{10FAE2D7-3479-4118-BDE1-30A22CC642EB}"/>
    <dgm:cxn modelId="{43743E14-34A4-4432-A90B-2AC7DF73330A}" type="presOf" srcId="{3C2B1B9C-9117-470E-B085-51B5831E15A0}" destId="{3787C744-3671-42CC-BACB-45B054AA4178}" srcOrd="0" destOrd="0" presId="urn:microsoft.com/office/officeart/2005/8/layout/bList2"/>
    <dgm:cxn modelId="{C0EF9EA2-D390-4AC8-B566-D085324BDF08}" type="presOf" srcId="{C56FCADE-2C67-4CDA-97D2-B4FF36D93F8A}" destId="{E99CBB5B-1273-4B27-9D12-F2BE82FFF912}" srcOrd="0" destOrd="2" presId="urn:microsoft.com/office/officeart/2005/8/layout/bList2"/>
    <dgm:cxn modelId="{AA838C61-9592-4E75-9071-3D47BCA1FAB0}" type="presParOf" srcId="{24196EFB-EE2A-4E3A-9D95-E65D75DFA0C5}" destId="{F03B4C5B-8DD4-4164-8F0B-8D29EAD53502}" srcOrd="0" destOrd="0" presId="urn:microsoft.com/office/officeart/2005/8/layout/bList2"/>
    <dgm:cxn modelId="{BABCFAAF-85CC-4220-AEDA-7F9AC7735268}" type="presParOf" srcId="{F03B4C5B-8DD4-4164-8F0B-8D29EAD53502}" destId="{8E869B97-C09A-4AC7-8F70-7EBB4B2837FB}" srcOrd="0" destOrd="0" presId="urn:microsoft.com/office/officeart/2005/8/layout/bList2"/>
    <dgm:cxn modelId="{685AE048-A649-45C6-9101-1286AE3DE3C2}" type="presParOf" srcId="{F03B4C5B-8DD4-4164-8F0B-8D29EAD53502}" destId="{D5E59AC9-668F-4842-99D4-CC3AC4848FFB}" srcOrd="1" destOrd="0" presId="urn:microsoft.com/office/officeart/2005/8/layout/bList2"/>
    <dgm:cxn modelId="{F88CC058-5CF0-4C27-ABCA-A095E12DA064}" type="presParOf" srcId="{F03B4C5B-8DD4-4164-8F0B-8D29EAD53502}" destId="{4B2BD6B0-BBCD-4464-A2CA-7D57395BE44B}" srcOrd="2" destOrd="0" presId="urn:microsoft.com/office/officeart/2005/8/layout/bList2"/>
    <dgm:cxn modelId="{03408DF6-00FD-4909-8A0B-1A8C1ED5B989}" type="presParOf" srcId="{F03B4C5B-8DD4-4164-8F0B-8D29EAD53502}" destId="{1D316395-AE65-4A48-9FAB-66BF9E2ECE4E}" srcOrd="3" destOrd="0" presId="urn:microsoft.com/office/officeart/2005/8/layout/bList2"/>
    <dgm:cxn modelId="{84192E5C-A06F-4547-A846-22F01C1F4AF8}" type="presParOf" srcId="{24196EFB-EE2A-4E3A-9D95-E65D75DFA0C5}" destId="{2F891913-B55B-440B-B5CA-B57FD72AFA88}" srcOrd="1" destOrd="0" presId="urn:microsoft.com/office/officeart/2005/8/layout/bList2"/>
    <dgm:cxn modelId="{7FEED8CA-0953-44E4-BE98-ADA6B3FEBE22}" type="presParOf" srcId="{24196EFB-EE2A-4E3A-9D95-E65D75DFA0C5}" destId="{B26FF6A7-75BC-483E-906E-64BE0872E4DF}" srcOrd="2" destOrd="0" presId="urn:microsoft.com/office/officeart/2005/8/layout/bList2"/>
    <dgm:cxn modelId="{F3AE8AF9-2B67-4B40-BAE3-80EFE22BBEF8}" type="presParOf" srcId="{B26FF6A7-75BC-483E-906E-64BE0872E4DF}" destId="{9BCBED24-F79E-4393-982C-566B3AC40915}" srcOrd="0" destOrd="0" presId="urn:microsoft.com/office/officeart/2005/8/layout/bList2"/>
    <dgm:cxn modelId="{E115A5B0-59AD-48AF-BDEB-EE8DEF4E1910}" type="presParOf" srcId="{B26FF6A7-75BC-483E-906E-64BE0872E4DF}" destId="{3787C744-3671-42CC-BACB-45B054AA4178}" srcOrd="1" destOrd="0" presId="urn:microsoft.com/office/officeart/2005/8/layout/bList2"/>
    <dgm:cxn modelId="{E828C292-F4B1-459E-82AD-3B338478F11F}" type="presParOf" srcId="{B26FF6A7-75BC-483E-906E-64BE0872E4DF}" destId="{3230DF5F-B507-45CF-BB49-1F34B994CDDB}" srcOrd="2" destOrd="0" presId="urn:microsoft.com/office/officeart/2005/8/layout/bList2"/>
    <dgm:cxn modelId="{A6D2FF09-9C28-4696-9B19-A2D5FD6B105F}" type="presParOf" srcId="{B26FF6A7-75BC-483E-906E-64BE0872E4DF}" destId="{CA4A3CDA-6674-4113-93B0-DD70EE613868}" srcOrd="3" destOrd="0" presId="urn:microsoft.com/office/officeart/2005/8/layout/bList2"/>
    <dgm:cxn modelId="{DC362968-F921-4DBD-896A-B612DD41C17D}" type="presParOf" srcId="{24196EFB-EE2A-4E3A-9D95-E65D75DFA0C5}" destId="{9344D639-DF42-46B2-B835-5DF4CF9976ED}" srcOrd="3" destOrd="0" presId="urn:microsoft.com/office/officeart/2005/8/layout/bList2"/>
    <dgm:cxn modelId="{B2BCA8E2-3705-4C30-85E3-ABE30E31AF14}" type="presParOf" srcId="{24196EFB-EE2A-4E3A-9D95-E65D75DFA0C5}" destId="{3A37CDED-2B49-4366-ADAA-E1DDD8B5871C}" srcOrd="4" destOrd="0" presId="urn:microsoft.com/office/officeart/2005/8/layout/bList2"/>
    <dgm:cxn modelId="{777CD074-269A-49F5-BF68-A32D7D7E76AF}" type="presParOf" srcId="{3A37CDED-2B49-4366-ADAA-E1DDD8B5871C}" destId="{E99CBB5B-1273-4B27-9D12-F2BE82FFF912}" srcOrd="0" destOrd="0" presId="urn:microsoft.com/office/officeart/2005/8/layout/bList2"/>
    <dgm:cxn modelId="{0B67EA7D-794B-43A7-9DB0-5CC1F13CDC71}" type="presParOf" srcId="{3A37CDED-2B49-4366-ADAA-E1DDD8B5871C}" destId="{E5375F24-D8CD-4E3E-B3AA-63F11413E517}" srcOrd="1" destOrd="0" presId="urn:microsoft.com/office/officeart/2005/8/layout/bList2"/>
    <dgm:cxn modelId="{33DCF336-C815-4398-BB0A-EB18303D2DEC}" type="presParOf" srcId="{3A37CDED-2B49-4366-ADAA-E1DDD8B5871C}" destId="{F75A022D-3030-4883-8CC8-C0DA8485F25E}" srcOrd="2" destOrd="0" presId="urn:microsoft.com/office/officeart/2005/8/layout/bList2"/>
    <dgm:cxn modelId="{70AA3939-B702-410D-B641-1AA57ED5E948}" type="presParOf" srcId="{3A37CDED-2B49-4366-ADAA-E1DDD8B5871C}" destId="{5605D145-B01B-4EFB-9292-54C86913AEC5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0BBCAD-38EF-4950-A885-7AC5701143A4}">
      <dsp:nvSpPr>
        <dsp:cNvPr id="0" name=""/>
        <dsp:cNvSpPr/>
      </dsp:nvSpPr>
      <dsp:spPr>
        <a:xfrm rot="5400000">
          <a:off x="435342" y="2107765"/>
          <a:ext cx="1642705" cy="187016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8400BD-7622-4D56-9FF0-7F4B9284D471}">
      <dsp:nvSpPr>
        <dsp:cNvPr id="0" name=""/>
        <dsp:cNvSpPr/>
      </dsp:nvSpPr>
      <dsp:spPr>
        <a:xfrm>
          <a:off x="125" y="286794"/>
          <a:ext cx="2765348" cy="1935654"/>
        </a:xfrm>
        <a:prstGeom prst="roundRect">
          <a:avLst>
            <a:gd name="adj" fmla="val 1667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smtClean="0"/>
            <a:t>DOPO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smtClean="0"/>
            <a:t>L’OLOCAUSTO</a:t>
          </a:r>
          <a:endParaRPr lang="it-IT" sz="3200" kern="1200" dirty="0"/>
        </a:p>
      </dsp:txBody>
      <dsp:txXfrm>
        <a:off x="94633" y="381302"/>
        <a:ext cx="2576332" cy="1746638"/>
      </dsp:txXfrm>
    </dsp:sp>
    <dsp:sp modelId="{6BE4E225-2169-408E-91E5-EF855798B076}">
      <dsp:nvSpPr>
        <dsp:cNvPr id="0" name=""/>
        <dsp:cNvSpPr/>
      </dsp:nvSpPr>
      <dsp:spPr>
        <a:xfrm>
          <a:off x="3481660" y="526253"/>
          <a:ext cx="2011251" cy="1564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700" kern="1200" dirty="0" smtClean="0"/>
            <a:t>IL TRAUMA          - Identità perduta</a:t>
          </a:r>
          <a:endParaRPr lang="it-IT" sz="1700" kern="1200" dirty="0"/>
        </a:p>
      </dsp:txBody>
      <dsp:txXfrm>
        <a:off x="3481660" y="526253"/>
        <a:ext cx="2011251" cy="1564481"/>
      </dsp:txXfrm>
    </dsp:sp>
    <dsp:sp modelId="{53A19B3E-511F-4031-BA53-874917D2AAE9}">
      <dsp:nvSpPr>
        <dsp:cNvPr id="0" name=""/>
        <dsp:cNvSpPr/>
      </dsp:nvSpPr>
      <dsp:spPr>
        <a:xfrm rot="5400000">
          <a:off x="2728110" y="4282144"/>
          <a:ext cx="1642705" cy="187016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55885"/>
            <a:satOff val="-2847"/>
            <a:lumOff val="10927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52DE09-35FD-45AC-BCA1-ADA1C06E9145}">
      <dsp:nvSpPr>
        <dsp:cNvPr id="0" name=""/>
        <dsp:cNvSpPr/>
      </dsp:nvSpPr>
      <dsp:spPr>
        <a:xfrm>
          <a:off x="2292893" y="2461172"/>
          <a:ext cx="2765348" cy="1935654"/>
        </a:xfrm>
        <a:prstGeom prst="roundRect">
          <a:avLst>
            <a:gd name="adj" fmla="val 16670"/>
          </a:avLst>
        </a:prstGeom>
        <a:solidFill>
          <a:schemeClr val="accent5">
            <a:shade val="80000"/>
            <a:hueOff val="102612"/>
            <a:satOff val="-1119"/>
            <a:lumOff val="12789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smtClean="0"/>
            <a:t>GRAFISMO</a:t>
          </a:r>
          <a:endParaRPr lang="it-IT" sz="3200" kern="1200" dirty="0"/>
        </a:p>
      </dsp:txBody>
      <dsp:txXfrm>
        <a:off x="2387401" y="2555680"/>
        <a:ext cx="2576332" cy="1746638"/>
      </dsp:txXfrm>
    </dsp:sp>
    <dsp:sp modelId="{97CCE10C-5454-40BE-985B-7314609D6F07}">
      <dsp:nvSpPr>
        <dsp:cNvPr id="0" name=""/>
        <dsp:cNvSpPr/>
      </dsp:nvSpPr>
      <dsp:spPr>
        <a:xfrm>
          <a:off x="5714533" y="2535845"/>
          <a:ext cx="2011251" cy="1564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700" kern="1200" dirty="0" smtClean="0"/>
            <a:t>SENSIBILIZZARE le nuove generazioni alla storia della SHOAH attraverso le immagini</a:t>
          </a:r>
          <a:endParaRPr lang="it-IT" sz="1700" kern="1200" dirty="0"/>
        </a:p>
      </dsp:txBody>
      <dsp:txXfrm>
        <a:off x="5714533" y="2535845"/>
        <a:ext cx="2011251" cy="1564481"/>
      </dsp:txXfrm>
    </dsp:sp>
    <dsp:sp modelId="{7021066E-BBB2-4719-A006-4C474D72AFD1}">
      <dsp:nvSpPr>
        <dsp:cNvPr id="0" name=""/>
        <dsp:cNvSpPr/>
      </dsp:nvSpPr>
      <dsp:spPr>
        <a:xfrm>
          <a:off x="4585661" y="4635551"/>
          <a:ext cx="2765348" cy="1935654"/>
        </a:xfrm>
        <a:prstGeom prst="roundRect">
          <a:avLst>
            <a:gd name="adj" fmla="val 16670"/>
          </a:avLst>
        </a:prstGeom>
        <a:solidFill>
          <a:schemeClr val="accent5">
            <a:shade val="80000"/>
            <a:hueOff val="205224"/>
            <a:satOff val="-2238"/>
            <a:lumOff val="25579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smtClean="0"/>
            <a:t>IL  FUTURO</a:t>
          </a:r>
          <a:endParaRPr lang="it-IT" sz="3200" kern="1200" dirty="0"/>
        </a:p>
      </dsp:txBody>
      <dsp:txXfrm>
        <a:off x="4680169" y="4730059"/>
        <a:ext cx="2576332" cy="1746638"/>
      </dsp:txXfrm>
    </dsp:sp>
    <dsp:sp modelId="{31FF7B8C-0548-44E0-ADE7-3FD3227C46F6}">
      <dsp:nvSpPr>
        <dsp:cNvPr id="0" name=""/>
        <dsp:cNvSpPr/>
      </dsp:nvSpPr>
      <dsp:spPr>
        <a:xfrm>
          <a:off x="7552457" y="4293102"/>
          <a:ext cx="1432493" cy="1564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La vita nei Campi di TRANSITO</a:t>
          </a:r>
          <a:endParaRPr lang="it-IT" sz="1900" kern="1200" dirty="0"/>
        </a:p>
      </dsp:txBody>
      <dsp:txXfrm>
        <a:off x="7552457" y="4293102"/>
        <a:ext cx="1432493" cy="15644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69B97-C09A-4AC7-8F70-7EBB4B2837FB}">
      <dsp:nvSpPr>
        <dsp:cNvPr id="0" name=""/>
        <dsp:cNvSpPr/>
      </dsp:nvSpPr>
      <dsp:spPr>
        <a:xfrm>
          <a:off x="6180" y="1199025"/>
          <a:ext cx="2669319" cy="199259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182880" rIns="60960" bIns="6096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4800" kern="1200" dirty="0" smtClean="0"/>
            <a:t>Identità</a:t>
          </a:r>
          <a:r>
            <a:rPr lang="it-IT" sz="4800" kern="1200" baseline="0" dirty="0" smtClean="0"/>
            <a:t> </a:t>
          </a:r>
          <a:r>
            <a:rPr lang="it-IT" sz="4800" kern="1200" baseline="0" dirty="0" err="1" smtClean="0"/>
            <a:t>mushed</a:t>
          </a:r>
          <a:endParaRPr lang="it-IT" sz="4800" kern="1200" dirty="0"/>
        </a:p>
      </dsp:txBody>
      <dsp:txXfrm>
        <a:off x="52869" y="1245714"/>
        <a:ext cx="2575941" cy="1945901"/>
      </dsp:txXfrm>
    </dsp:sp>
    <dsp:sp modelId="{4B2BD6B0-BBCD-4464-A2CA-7D57395BE44B}">
      <dsp:nvSpPr>
        <dsp:cNvPr id="0" name=""/>
        <dsp:cNvSpPr/>
      </dsp:nvSpPr>
      <dsp:spPr>
        <a:xfrm>
          <a:off x="6180" y="3191615"/>
          <a:ext cx="2669319" cy="8568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3810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smtClean="0"/>
            <a:t>CHAOS</a:t>
          </a:r>
          <a:endParaRPr lang="it-IT" sz="3000" kern="1200" dirty="0"/>
        </a:p>
      </dsp:txBody>
      <dsp:txXfrm>
        <a:off x="6180" y="3191615"/>
        <a:ext cx="1879802" cy="856813"/>
      </dsp:txXfrm>
    </dsp:sp>
    <dsp:sp modelId="{1D316395-AE65-4A48-9FAB-66BF9E2ECE4E}">
      <dsp:nvSpPr>
        <dsp:cNvPr id="0" name=""/>
        <dsp:cNvSpPr/>
      </dsp:nvSpPr>
      <dsp:spPr>
        <a:xfrm>
          <a:off x="1961493" y="3327712"/>
          <a:ext cx="934261" cy="93426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BED24-F79E-4393-982C-566B3AC40915}">
      <dsp:nvSpPr>
        <dsp:cNvPr id="0" name=""/>
        <dsp:cNvSpPr/>
      </dsp:nvSpPr>
      <dsp:spPr>
        <a:xfrm>
          <a:off x="3127212" y="1199025"/>
          <a:ext cx="2669319" cy="199259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52400" rIns="5080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4000" kern="1200" dirty="0" smtClean="0"/>
            <a:t>La parola alle immagini</a:t>
          </a:r>
          <a:endParaRPr lang="it-IT" sz="4000" kern="1200" dirty="0"/>
        </a:p>
      </dsp:txBody>
      <dsp:txXfrm>
        <a:off x="3173901" y="1245714"/>
        <a:ext cx="2575941" cy="1945901"/>
      </dsp:txXfrm>
    </dsp:sp>
    <dsp:sp modelId="{3230DF5F-B507-45CF-BB49-1F34B994CDDB}">
      <dsp:nvSpPr>
        <dsp:cNvPr id="0" name=""/>
        <dsp:cNvSpPr/>
      </dsp:nvSpPr>
      <dsp:spPr>
        <a:xfrm>
          <a:off x="3127212" y="3191615"/>
          <a:ext cx="2669319" cy="8568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3810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err="1" smtClean="0"/>
            <a:t>Graphisme</a:t>
          </a:r>
          <a:r>
            <a:rPr lang="it-IT" sz="3000" kern="1200" dirty="0" smtClean="0"/>
            <a:t> </a:t>
          </a:r>
          <a:endParaRPr lang="it-IT" sz="3000" kern="1200" dirty="0"/>
        </a:p>
      </dsp:txBody>
      <dsp:txXfrm>
        <a:off x="3127212" y="3191615"/>
        <a:ext cx="1879802" cy="856813"/>
      </dsp:txXfrm>
    </dsp:sp>
    <dsp:sp modelId="{CA4A3CDA-6674-4113-93B0-DD70EE613868}">
      <dsp:nvSpPr>
        <dsp:cNvPr id="0" name=""/>
        <dsp:cNvSpPr/>
      </dsp:nvSpPr>
      <dsp:spPr>
        <a:xfrm>
          <a:off x="5082525" y="3327712"/>
          <a:ext cx="934261" cy="934261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CBB5B-1273-4B27-9D12-F2BE82FFF912}">
      <dsp:nvSpPr>
        <dsp:cNvPr id="0" name=""/>
        <dsp:cNvSpPr/>
      </dsp:nvSpPr>
      <dsp:spPr>
        <a:xfrm>
          <a:off x="6248244" y="1199025"/>
          <a:ext cx="2669319" cy="199259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110490" rIns="36830" bIns="3683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900" kern="1200" dirty="0" smtClean="0"/>
            <a:t>Campi di TRANSITO</a:t>
          </a:r>
          <a:endParaRPr lang="it-IT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900" kern="1200" dirty="0" smtClean="0"/>
            <a:t>1945/1951</a:t>
          </a:r>
          <a:endParaRPr lang="it-IT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900" kern="1200" dirty="0" smtClean="0"/>
            <a:t>70000 rifugiati</a:t>
          </a:r>
          <a:endParaRPr lang="it-IT" sz="2900" kern="1200" dirty="0"/>
        </a:p>
      </dsp:txBody>
      <dsp:txXfrm>
        <a:off x="6294933" y="1245714"/>
        <a:ext cx="2575941" cy="1945901"/>
      </dsp:txXfrm>
    </dsp:sp>
    <dsp:sp modelId="{F75A022D-3030-4883-8CC8-C0DA8485F25E}">
      <dsp:nvSpPr>
        <dsp:cNvPr id="0" name=""/>
        <dsp:cNvSpPr/>
      </dsp:nvSpPr>
      <dsp:spPr>
        <a:xfrm>
          <a:off x="6248244" y="3191615"/>
          <a:ext cx="2669319" cy="8568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TRANSIT </a:t>
          </a:r>
          <a:r>
            <a:rPr lang="it-IT" sz="2000" kern="1200" dirty="0" err="1" smtClean="0"/>
            <a:t>DPs</a:t>
          </a:r>
          <a:endParaRPr lang="it-IT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err="1" smtClean="0"/>
            <a:t>Displaced</a:t>
          </a:r>
          <a:r>
            <a:rPr lang="it-IT" sz="2000" kern="1200" dirty="0" smtClean="0"/>
            <a:t> </a:t>
          </a:r>
          <a:r>
            <a:rPr lang="it-IT" sz="2000" kern="1200" dirty="0" err="1" smtClean="0"/>
            <a:t>people</a:t>
          </a:r>
          <a:endParaRPr lang="it-IT" sz="2000" kern="1200" dirty="0"/>
        </a:p>
      </dsp:txBody>
      <dsp:txXfrm>
        <a:off x="6248244" y="3191615"/>
        <a:ext cx="1879802" cy="856813"/>
      </dsp:txXfrm>
    </dsp:sp>
    <dsp:sp modelId="{5605D145-B01B-4EFB-9292-54C86913AEC5}">
      <dsp:nvSpPr>
        <dsp:cNvPr id="0" name=""/>
        <dsp:cNvSpPr/>
      </dsp:nvSpPr>
      <dsp:spPr>
        <a:xfrm>
          <a:off x="8203557" y="3327712"/>
          <a:ext cx="934261" cy="93426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0472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9584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7349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8907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7530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5462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0018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0410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3830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1786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6027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98631-731C-4F51-988D-A4526FE42CBD}" type="datetimeFigureOut">
              <a:rPr lang="it-IT" smtClean="0"/>
              <a:t>02/12/2018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6B6D1-4CF1-42BA-8518-5055E746B9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104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4181984358"/>
              </p:ext>
            </p:extLst>
          </p:nvPr>
        </p:nvGraphicFramePr>
        <p:xfrm>
          <a:off x="43880" y="0"/>
          <a:ext cx="907300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8326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3212152037"/>
              </p:ext>
            </p:extLst>
          </p:nvPr>
        </p:nvGraphicFramePr>
        <p:xfrm>
          <a:off x="0" y="836712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5740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4" name="Segnaposto contenuto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</p:spTree>
    <p:extLst>
      <p:ext uri="{BB962C8B-B14F-4D97-AF65-F5344CB8AC3E}">
        <p14:creationId xmlns:p14="http://schemas.microsoft.com/office/powerpoint/2010/main" val="32379275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45</Words>
  <Application>Microsoft Office PowerPoint</Application>
  <PresentationFormat>Presentazione su schermo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Presentazione standard di PowerPoint</vt:lpstr>
      <vt:lpstr>Presentazione standard di PowerPoint</vt:lpstr>
      <vt:lpstr>Presentazione standard di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</dc:creator>
  <cp:lastModifiedBy>Microsoft</cp:lastModifiedBy>
  <cp:revision>2</cp:revision>
  <dcterms:created xsi:type="dcterms:W3CDTF">2018-12-02T18:13:00Z</dcterms:created>
  <dcterms:modified xsi:type="dcterms:W3CDTF">2018-12-02T18:28:22Z</dcterms:modified>
</cp:coreProperties>
</file>