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0" r:id="rId3"/>
    <p:sldId id="266" r:id="rId4"/>
    <p:sldId id="261" r:id="rId5"/>
    <p:sldId id="269" r:id="rId6"/>
    <p:sldId id="258" r:id="rId7"/>
    <p:sldId id="267" r:id="rId8"/>
    <p:sldId id="268" r:id="rId9"/>
    <p:sldId id="259" r:id="rId10"/>
    <p:sldId id="270" r:id="rId11"/>
    <p:sldId id="271" r:id="rId12"/>
    <p:sldId id="263" r:id="rId13"/>
    <p:sldId id="264" r:id="rId14"/>
    <p:sldId id="265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-2574" y="-9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020" y="1769541"/>
            <a:ext cx="7080026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020" y="3598339"/>
            <a:ext cx="7080026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B57C9-E3D9-45DC-BC21-955F437CED1E}" type="datetimeFigureOut">
              <a:rPr lang="pl-PL" smtClean="0"/>
              <a:pPr/>
              <a:t>2018-10-25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EF8F2-FE26-46AD-911B-2B5F8FED7043}" type="slidenum">
              <a:rPr lang="pl-PL" smtClean="0"/>
              <a:pPr/>
              <a:t>‹N›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571145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B57C9-E3D9-45DC-BC21-955F437CED1E}" type="datetimeFigureOut">
              <a:rPr lang="pl-PL" smtClean="0"/>
              <a:pPr/>
              <a:t>2018-10-25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EF8F2-FE26-46AD-911B-2B5F8FED7043}" type="slidenum">
              <a:rPr lang="pl-PL" smtClean="0"/>
              <a:pPr/>
              <a:t>‹N›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33834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1761068"/>
            <a:ext cx="7192913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589879"/>
            <a:ext cx="7192913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B57C9-E3D9-45DC-BC21-955F437CED1E}" type="datetimeFigureOut">
              <a:rPr lang="pl-PL" smtClean="0"/>
              <a:pPr/>
              <a:t>2018-10-25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EF8F2-FE26-46AD-911B-2B5F8FED7043}" type="slidenum">
              <a:rPr lang="pl-PL" smtClean="0"/>
              <a:pPr/>
              <a:t>‹N›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61152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7" y="1732449"/>
            <a:ext cx="3795373" cy="4058750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169" y="1732450"/>
            <a:ext cx="3798499" cy="4058751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B57C9-E3D9-45DC-BC21-955F437CED1E}" type="datetimeFigureOut">
              <a:rPr lang="pl-PL" smtClean="0"/>
              <a:pPr/>
              <a:t>2018-10-25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EF8F2-FE26-46AD-911B-2B5F8FED7043}" type="slidenum">
              <a:rPr lang="pl-PL" smtClean="0"/>
              <a:pPr/>
              <a:t>‹N›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433687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late-V2-S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5345" y="1770323"/>
            <a:ext cx="3787423" cy="4112953"/>
          </a:xfrm>
          <a:prstGeom prst="rect">
            <a:avLst/>
          </a:prstGeom>
        </p:spPr>
      </p:pic>
      <p:pic>
        <p:nvPicPr>
          <p:cNvPr id="14" name="Picture 13" descr="Slate-V2-S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63245" y="1770323"/>
            <a:ext cx="3787423" cy="41129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404" y="1835254"/>
            <a:ext cx="3657258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404" y="2380138"/>
            <a:ext cx="3657258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5" y="1835255"/>
            <a:ext cx="3671498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5" y="2380138"/>
            <a:ext cx="3671498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B57C9-E3D9-45DC-BC21-955F437CED1E}" type="datetimeFigureOut">
              <a:rPr lang="pl-PL" smtClean="0"/>
              <a:pPr/>
              <a:t>2018-10-25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EF8F2-FE26-46AD-911B-2B5F8FED7043}" type="slidenum">
              <a:rPr lang="pl-PL" smtClean="0"/>
              <a:pPr/>
              <a:t>‹N›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766639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B57C9-E3D9-45DC-BC21-955F437CED1E}" type="datetimeFigureOut">
              <a:rPr lang="pl-PL" smtClean="0"/>
              <a:pPr/>
              <a:t>2018-10-25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EF8F2-FE26-46AD-911B-2B5F8FED7043}" type="slidenum">
              <a:rPr lang="pl-PL" smtClean="0"/>
              <a:pPr/>
              <a:t>‹N›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349275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B57C9-E3D9-45DC-BC21-955F437CED1E}" type="datetimeFigureOut">
              <a:rPr lang="pl-PL" smtClean="0"/>
              <a:pPr/>
              <a:t>2018-10-25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EF8F2-FE26-46AD-911B-2B5F8FED7043}" type="slidenum">
              <a:rPr lang="pl-PL" smtClean="0"/>
              <a:pPr/>
              <a:t>‹N›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775463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0"/>
            <a:ext cx="2780167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5" y="609600"/>
            <a:ext cx="4808943" cy="5181600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1518"/>
            <a:ext cx="2780167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B57C9-E3D9-45DC-BC21-955F437CED1E}" type="datetimeFigureOut">
              <a:rPr lang="pl-PL" smtClean="0"/>
              <a:pPr/>
              <a:t>2018-10-25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EF8F2-FE26-46AD-911B-2B5F8FED7043}" type="slidenum">
              <a:rPr lang="pl-PL" smtClean="0"/>
              <a:pPr/>
              <a:t>‹N›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464955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late-V2-S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44987" y="609923"/>
            <a:ext cx="3428146" cy="52054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923"/>
            <a:ext cx="3924676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976728" y="743989"/>
            <a:ext cx="3165375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9261"/>
            <a:ext cx="3924676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B57C9-E3D9-45DC-BC21-955F437CED1E}" type="datetimeFigureOut">
              <a:rPr lang="pl-PL" smtClean="0"/>
              <a:pPr/>
              <a:t>2018-10-25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EF8F2-FE26-46AD-911B-2B5F8FED7043}" type="slidenum">
              <a:rPr lang="pl-PL" smtClean="0"/>
              <a:pPr/>
              <a:t>‹N›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75312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ate-V2-S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3995" y="540085"/>
            <a:ext cx="7656010" cy="38343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4" y="4565255"/>
            <a:ext cx="7766495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26217" y="695010"/>
            <a:ext cx="7285600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6532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B57C9-E3D9-45DC-BC21-955F437CED1E}" type="datetimeFigureOut">
              <a:rPr lang="pl-PL" smtClean="0"/>
              <a:pPr/>
              <a:t>2018-10-25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EF8F2-FE26-46AD-911B-2B5F8FED7043}" type="slidenum">
              <a:rPr lang="pl-PL" smtClean="0"/>
              <a:pPr/>
              <a:t>‹N›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630958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8437"/>
            <a:ext cx="776532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295180"/>
            <a:ext cx="7765322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B57C9-E3D9-45DC-BC21-955F437CED1E}" type="datetimeFigureOut">
              <a:rPr lang="pl-PL" smtClean="0"/>
              <a:pPr/>
              <a:t>2018-10-25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EF8F2-FE26-46AD-911B-2B5F8FED7043}" type="slidenum">
              <a:rPr lang="pl-PL" smtClean="0"/>
              <a:pPr/>
              <a:t>‹N›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7736826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3"/>
            <a:ext cx="6564224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304353"/>
            <a:ext cx="7765322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B57C9-E3D9-45DC-BC21-955F437CED1E}" type="datetimeFigureOut">
              <a:rPr lang="pl-PL" smtClean="0"/>
              <a:pPr/>
              <a:t>2018-10-25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EF8F2-FE26-46AD-911B-2B5F8FED7043}" type="slidenum">
              <a:rPr lang="pl-PL" smtClean="0"/>
              <a:pPr/>
              <a:t>‹N›</a:t>
            </a:fld>
            <a:endParaRPr lang="pl-PL"/>
          </a:p>
        </p:txBody>
      </p:sp>
      <p:sp>
        <p:nvSpPr>
          <p:cNvPr id="11" name="TextBox 10"/>
          <p:cNvSpPr txBox="1"/>
          <p:nvPr/>
        </p:nvSpPr>
        <p:spPr>
          <a:xfrm>
            <a:off x="627459" y="87391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28359" y="2933245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0703714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2126943"/>
            <a:ext cx="7765322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9" y="4650556"/>
            <a:ext cx="776414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B57C9-E3D9-45DC-BC21-955F437CED1E}" type="datetimeFigureOut">
              <a:rPr lang="pl-PL" smtClean="0"/>
              <a:pPr/>
              <a:t>2018-10-25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EF8F2-FE26-46AD-911B-2B5F8FED7043}" type="slidenum">
              <a:rPr lang="pl-PL" smtClean="0"/>
              <a:pPr/>
              <a:t>‹N›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7683417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5033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7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4929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4929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B57C9-E3D9-45DC-BC21-955F437CED1E}" type="datetimeFigureOut">
              <a:rPr lang="pl-PL" smtClean="0"/>
              <a:pPr/>
              <a:t>2018-10-25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EF8F2-FE26-46AD-911B-2B5F8FED7043}" type="slidenum">
              <a:rPr lang="pl-PL" smtClean="0"/>
              <a:pPr/>
              <a:t>‹N›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6710528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9239" y="1826045"/>
            <a:ext cx="2529046" cy="1833558"/>
          </a:xfrm>
          <a:prstGeom prst="rect">
            <a:avLst/>
          </a:prstGeom>
        </p:spPr>
      </p:pic>
      <p:pic>
        <p:nvPicPr>
          <p:cNvPr id="28" name="Picture 27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93813" y="1826045"/>
            <a:ext cx="2529046" cy="1833558"/>
          </a:xfrm>
          <a:prstGeom prst="rect">
            <a:avLst/>
          </a:prstGeom>
        </p:spPr>
      </p:pic>
      <p:pic>
        <p:nvPicPr>
          <p:cNvPr id="29" name="Picture 28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21715" y="1826045"/>
            <a:ext cx="2529046" cy="1833558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6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63577" y="1938918"/>
            <a:ext cx="2319276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6" y="4480369"/>
            <a:ext cx="2475738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91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09307" y="1939094"/>
            <a:ext cx="2319276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75" y="4480368"/>
            <a:ext cx="2476753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5023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56774" y="1934432"/>
            <a:ext cx="2319276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4929" y="4480366"/>
            <a:ext cx="2475738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B57C9-E3D9-45DC-BC21-955F437CED1E}" type="datetimeFigureOut">
              <a:rPr lang="pl-PL" smtClean="0"/>
              <a:pPr/>
              <a:t>2018-10-25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EF8F2-FE26-46AD-911B-2B5F8FED7043}" type="slidenum">
              <a:rPr lang="pl-PL" smtClean="0"/>
              <a:pPr/>
              <a:t>‹N›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6434550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B57C9-E3D9-45DC-BC21-955F437CED1E}" type="datetimeFigureOut">
              <a:rPr lang="pl-PL" smtClean="0"/>
              <a:pPr/>
              <a:t>2018-10-25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EF8F2-FE26-46AD-911B-2B5F8FED7043}" type="slidenum">
              <a:rPr lang="pl-PL" smtClean="0"/>
              <a:pPr/>
              <a:t>‹N›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7583809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7302" y="609600"/>
            <a:ext cx="1713365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7" y="609600"/>
            <a:ext cx="5937654" cy="5181601"/>
          </a:xfrm>
        </p:spPr>
        <p:txBody>
          <a:bodyPr vert="eaVert" anchor="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B57C9-E3D9-45DC-BC21-955F437CED1E}" type="datetimeFigureOut">
              <a:rPr lang="pl-PL" smtClean="0"/>
              <a:pPr/>
              <a:t>2018-10-25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EF8F2-FE26-46AD-911B-2B5F8FED7043}" type="slidenum">
              <a:rPr lang="pl-PL" smtClean="0"/>
              <a:pPr/>
              <a:t>‹N›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779676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732450"/>
            <a:ext cx="776532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EF0B57C9-E3D9-45DC-BC21-955F437CED1E}" type="datetimeFigureOut">
              <a:rPr lang="pl-PL" smtClean="0"/>
              <a:pPr/>
              <a:t>2018-10-25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7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25EF8F2-FE26-46AD-911B-2B5F8FED7043}" type="slidenum">
              <a:rPr lang="pl-PL" smtClean="0"/>
              <a:pPr/>
              <a:t>‹N›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4205861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youtube.com/watch?v=aaLCN4b-6t0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D07AB532-7CD7-4601-A240-0F94DD36046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l-PL" sz="7200" dirty="0"/>
              <a:t>Walizka </a:t>
            </a:r>
            <a:r>
              <a:rPr lang="pl-PL" sz="7200" dirty="0" smtClean="0"/>
              <a:t>Hanny</a:t>
            </a:r>
            <a:r>
              <a:rPr lang="it-IT" sz="7200" dirty="0" smtClean="0"/>
              <a:t/>
            </a:r>
            <a:br>
              <a:rPr lang="it-IT" sz="7200" dirty="0" smtClean="0"/>
            </a:br>
            <a:r>
              <a:rPr lang="it-IT" sz="7200" dirty="0" smtClean="0"/>
              <a:t>HANA’S SUITCASE</a:t>
            </a:r>
            <a:endParaRPr lang="pl-PL" sz="72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xmlns="" id="{20DD81E8-557D-4840-AF1C-9D25460D5A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8020" y="4303189"/>
            <a:ext cx="7080026" cy="1049867"/>
          </a:xfrm>
        </p:spPr>
        <p:txBody>
          <a:bodyPr>
            <a:normAutofit fontScale="85000" lnSpcReduction="20000"/>
          </a:bodyPr>
          <a:lstStyle/>
          <a:p>
            <a:r>
              <a:rPr lang="pl-PL" sz="3600" dirty="0"/>
              <a:t>Historia </a:t>
            </a:r>
            <a:r>
              <a:rPr lang="pl-PL" sz="3600" dirty="0" smtClean="0"/>
              <a:t>prawdziwa</a:t>
            </a:r>
            <a:endParaRPr lang="it-IT" sz="3600" dirty="0" smtClean="0"/>
          </a:p>
          <a:p>
            <a:r>
              <a:rPr lang="it-IT" sz="3600" b="1" dirty="0" smtClean="0"/>
              <a:t>A TRUE  STORY</a:t>
            </a:r>
            <a:endParaRPr lang="pl-PL" sz="3600" b="1" dirty="0"/>
          </a:p>
        </p:txBody>
      </p:sp>
    </p:spTree>
    <p:extLst>
      <p:ext uri="{BB962C8B-B14F-4D97-AF65-F5344CB8AC3E}">
        <p14:creationId xmlns:p14="http://schemas.microsoft.com/office/powerpoint/2010/main" xmlns="" val="4082972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>
            <a:extLst>
              <a:ext uri="{FF2B5EF4-FFF2-40B4-BE49-F238E27FC236}">
                <a16:creationId xmlns:a16="http://schemas.microsoft.com/office/drawing/2014/main" xmlns="" id="{73DCD9D7-396D-49BC-96BE-492B3EA5C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0"/>
            <a:ext cx="3886200" cy="1320895"/>
          </a:xfrm>
        </p:spPr>
        <p:txBody>
          <a:bodyPr>
            <a:normAutofit fontScale="90000"/>
          </a:bodyPr>
          <a:lstStyle/>
          <a:p>
            <a:r>
              <a:rPr lang="pl-PL" sz="4800" b="1" dirty="0" smtClean="0"/>
              <a:t>Szczęście</a:t>
            </a:r>
            <a:r>
              <a:rPr lang="it-IT" sz="4800" b="1" dirty="0" smtClean="0"/>
              <a:t/>
            </a:r>
            <a:br>
              <a:rPr lang="it-IT" sz="4800" b="1" dirty="0" smtClean="0"/>
            </a:br>
            <a:r>
              <a:rPr lang="it-IT" sz="4800" b="1" dirty="0" smtClean="0"/>
              <a:t>HAPPINESS</a:t>
            </a:r>
            <a:endParaRPr lang="pl-PL" sz="4800" b="1" dirty="0"/>
          </a:p>
        </p:txBody>
      </p:sp>
      <p:pic>
        <p:nvPicPr>
          <p:cNvPr id="13" name="Symbol zastępczy zawartości 12">
            <a:extLst>
              <a:ext uri="{FF2B5EF4-FFF2-40B4-BE49-F238E27FC236}">
                <a16:creationId xmlns:a16="http://schemas.microsoft.com/office/drawing/2014/main" xmlns="" id="{73B00630-D17B-4E45-9C1F-4DF18EA5A8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67891" y="294959"/>
            <a:ext cx="3990761" cy="6253027"/>
          </a:xfrm>
        </p:spPr>
      </p:pic>
      <p:sp>
        <p:nvSpPr>
          <p:cNvPr id="11" name="Symbol zastępczy tekstu 10">
            <a:extLst>
              <a:ext uri="{FF2B5EF4-FFF2-40B4-BE49-F238E27FC236}">
                <a16:creationId xmlns:a16="http://schemas.microsoft.com/office/drawing/2014/main" xmlns="" id="{21CACC8E-2055-45F7-80B8-497746CE3F2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pl-PL" sz="2400" dirty="0"/>
          </a:p>
          <a:p>
            <a:endParaRPr lang="pl-PL" sz="2400" dirty="0"/>
          </a:p>
        </p:txBody>
      </p:sp>
      <p:pic>
        <p:nvPicPr>
          <p:cNvPr id="14" name="Symbol zastępczy obrazu 5">
            <a:extLst>
              <a:ext uri="{FF2B5EF4-FFF2-40B4-BE49-F238E27FC236}">
                <a16:creationId xmlns:a16="http://schemas.microsoft.com/office/drawing/2014/main" xmlns="" id="{E373BCB0-1B32-476B-8627-FCDEAEB7FE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196" r="28196"/>
          <a:stretch>
            <a:fillRect/>
          </a:stretch>
        </p:blipFill>
        <p:spPr>
          <a:xfrm>
            <a:off x="867314" y="1578006"/>
            <a:ext cx="3165375" cy="4912822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024682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0D97A696-6436-4E54-B2AA-4863DAAC6B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06030" y="487310"/>
            <a:ext cx="4731940" cy="5883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08633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xmlns="" id="{6B73D73C-8173-474F-BDF0-85FAA6A3588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54144" y="609600"/>
            <a:ext cx="8012784" cy="1830388"/>
          </a:xfrm>
        </p:spPr>
        <p:txBody>
          <a:bodyPr/>
          <a:lstStyle/>
          <a:p>
            <a:r>
              <a:rPr lang="pl-PL" dirty="0"/>
              <a:t>Nie zawsze było wesoło </a:t>
            </a:r>
            <a:r>
              <a:rPr lang="pl-PL" dirty="0" smtClean="0"/>
              <a:t>…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en-US" dirty="0" smtClean="0"/>
              <a:t> It was not always fun</a:t>
            </a:r>
            <a:endParaRPr lang="pl-PL" dirty="0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xmlns="" id="{77D630DA-95C4-4BBC-9CE1-42FFB64F478F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546951" y="2311400"/>
            <a:ext cx="3624999" cy="3375025"/>
          </a:xfrm>
        </p:spPr>
        <p:txBody>
          <a:bodyPr>
            <a:normAutofit fontScale="70000" lnSpcReduction="20000"/>
          </a:bodyPr>
          <a:lstStyle/>
          <a:p>
            <a:pPr algn="l"/>
            <a:endParaRPr lang="pl-PL" sz="2000" dirty="0">
              <a:effectLst/>
            </a:endParaRPr>
          </a:p>
          <a:p>
            <a:pPr algn="l"/>
            <a:r>
              <a:rPr lang="pl-PL" sz="3100" dirty="0">
                <a:effectLst/>
              </a:rPr>
              <a:t>Rok 1939, Nowe </a:t>
            </a:r>
            <a:r>
              <a:rPr lang="pl-PL" sz="3100" dirty="0" err="1">
                <a:effectLst/>
              </a:rPr>
              <a:t>Mesto</a:t>
            </a:r>
            <a:r>
              <a:rPr lang="pl-PL" sz="3100" dirty="0">
                <a:effectLst/>
              </a:rPr>
              <a:t> w Czechosłowacji. Dwójka rodzeństwa – ośmioletnia </a:t>
            </a:r>
            <a:r>
              <a:rPr lang="pl-PL" sz="3100" dirty="0" err="1">
                <a:effectLst/>
              </a:rPr>
              <a:t>Hana</a:t>
            </a:r>
            <a:r>
              <a:rPr lang="pl-PL" sz="3100" dirty="0">
                <a:effectLst/>
              </a:rPr>
              <a:t> i troszkę starszy George przyszli do kina, by obejrzeć film o Królewnie Śnieżce i siedmiu krasnoludkach. Nie wpuszczono ich. Byli Żydami…</a:t>
            </a:r>
            <a:endParaRPr lang="pl-PL" sz="3100" dirty="0"/>
          </a:p>
        </p:txBody>
      </p:sp>
      <p:sp>
        <p:nvSpPr>
          <p:cNvPr id="5" name="Rettangolo 4"/>
          <p:cNvSpPr/>
          <p:nvPr/>
        </p:nvSpPr>
        <p:spPr>
          <a:xfrm>
            <a:off x="4324350" y="2671286"/>
            <a:ext cx="4572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1939, </a:t>
            </a:r>
            <a:r>
              <a:rPr lang="en-US" sz="2800" b="1" dirty="0" err="1" smtClean="0"/>
              <a:t>Nowe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Mesto</a:t>
            </a:r>
            <a:r>
              <a:rPr lang="en-US" sz="2800" b="1" dirty="0" smtClean="0"/>
              <a:t> in Czechoslovakia. </a:t>
            </a:r>
            <a:r>
              <a:rPr lang="en-US" sz="2800" b="1" dirty="0" smtClean="0"/>
              <a:t>---- </a:t>
            </a:r>
            <a:r>
              <a:rPr lang="en-US" sz="2800" b="1" dirty="0" smtClean="0"/>
              <a:t>eight-year-old </a:t>
            </a:r>
            <a:r>
              <a:rPr lang="en-US" sz="2800" b="1" dirty="0" err="1" smtClean="0"/>
              <a:t>Hana</a:t>
            </a:r>
            <a:r>
              <a:rPr lang="en-US" sz="2800" b="1" dirty="0" smtClean="0"/>
              <a:t> and a little older George, came to the cinema to watch a film about Snow White and seven dwarfs. They were not admitted. They were Jews ..</a:t>
            </a:r>
            <a:endParaRPr lang="it-IT" sz="2800" b="1" dirty="0"/>
          </a:p>
        </p:txBody>
      </p:sp>
    </p:spTree>
    <p:extLst>
      <p:ext uri="{BB962C8B-B14F-4D97-AF65-F5344CB8AC3E}">
        <p14:creationId xmlns:p14="http://schemas.microsoft.com/office/powerpoint/2010/main" xmlns="" val="108247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EE2B3589-F60E-497C-BA53-EEE507EF5E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Tu zaczyna się historia walizki </a:t>
            </a:r>
            <a:r>
              <a:rPr lang="pl-PL" dirty="0" err="1"/>
              <a:t>Hany</a:t>
            </a:r>
            <a:r>
              <a:rPr lang="pl-PL" dirty="0"/>
              <a:t> …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xmlns="" id="{E1E5E000-ABE5-4AAF-810B-F7CC877353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8020" y="4627039"/>
            <a:ext cx="7080026" cy="1049867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This is where the history of </a:t>
            </a:r>
            <a:r>
              <a:rPr lang="en-US" sz="3600" b="1" dirty="0" err="1" smtClean="0"/>
              <a:t>Hana's</a:t>
            </a:r>
            <a:r>
              <a:rPr lang="en-US" sz="3600" b="1" dirty="0" smtClean="0"/>
              <a:t> suitcase begins ...</a:t>
            </a:r>
            <a:endParaRPr lang="pl-PL" sz="3600" b="1" dirty="0"/>
          </a:p>
        </p:txBody>
      </p:sp>
    </p:spTree>
    <p:extLst>
      <p:ext uri="{BB962C8B-B14F-4D97-AF65-F5344CB8AC3E}">
        <p14:creationId xmlns:p14="http://schemas.microsoft.com/office/powerpoint/2010/main" xmlns="" val="565904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3D308A86-E458-4099-92C8-141CEF1D32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70960" y="981130"/>
            <a:ext cx="7390614" cy="489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7157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C5153B12-42FB-4869-BA25-72B1690E7C35}"/>
              </a:ext>
            </a:extLst>
          </p:cNvPr>
          <p:cNvSpPr/>
          <p:nvPr/>
        </p:nvSpPr>
        <p:spPr>
          <a:xfrm>
            <a:off x="602530" y="357159"/>
            <a:ext cx="813533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>
                <a:latin typeface="Calibri" panose="020F0502020204030204" pitchFamily="34" charset="0"/>
                <a:cs typeface="Calibri" panose="020F0502020204030204" pitchFamily="34" charset="0"/>
              </a:rPr>
              <a:t>Walizka </a:t>
            </a:r>
            <a:r>
              <a:rPr lang="pl-PL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Hany</a:t>
            </a:r>
            <a:r>
              <a:rPr lang="pl-PL" sz="2800" dirty="0">
                <a:latin typeface="Calibri" panose="020F0502020204030204" pitchFamily="34" charset="0"/>
                <a:cs typeface="Calibri" panose="020F0502020204030204" pitchFamily="34" charset="0"/>
              </a:rPr>
              <a:t> nie budzi niestety ciepłych wspomnień. Towarzyszyła bowiem młodziutkiej Żydówce w drodze na śmierć. Przebyła długą drogę - najpierw z Nowego </a:t>
            </a:r>
            <a:r>
              <a:rPr lang="pl-PL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Mesta</a:t>
            </a:r>
            <a:r>
              <a:rPr lang="pl-PL" sz="2800" dirty="0">
                <a:latin typeface="Calibri" panose="020F0502020204030204" pitchFamily="34" charset="0"/>
                <a:cs typeface="Calibri" panose="020F0502020204030204" pitchFamily="34" charset="0"/>
              </a:rPr>
              <a:t> w Czechosłowacji do obozu w Terezinie, potem do Oświęcimia. </a:t>
            </a:r>
          </a:p>
        </p:txBody>
      </p:sp>
      <p:sp>
        <p:nvSpPr>
          <p:cNvPr id="3" name="Rettangolo 2"/>
          <p:cNvSpPr/>
          <p:nvPr/>
        </p:nvSpPr>
        <p:spPr>
          <a:xfrm>
            <a:off x="400050" y="2860239"/>
            <a:ext cx="8305800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sz="3200" b="1" dirty="0" err="1" smtClean="0"/>
              <a:t>Hana's</a:t>
            </a:r>
            <a:r>
              <a:rPr lang="en-US" sz="3200" b="1" dirty="0" smtClean="0"/>
              <a:t> </a:t>
            </a:r>
            <a:r>
              <a:rPr lang="en-US" sz="3200" b="1" dirty="0" smtClean="0"/>
              <a:t>suitcase, unfortunately, does not raise warm memories. She accompanied t</a:t>
            </a:r>
            <a:r>
              <a:rPr lang="en-US" sz="3200" b="1" dirty="0" smtClean="0"/>
              <a:t>he </a:t>
            </a:r>
            <a:r>
              <a:rPr lang="en-US" sz="3200" b="1" dirty="0" smtClean="0"/>
              <a:t>young Jewish woman on her way to death. She came a long way - first from </a:t>
            </a:r>
            <a:r>
              <a:rPr lang="en-US" sz="3200" b="1" dirty="0" err="1" smtClean="0"/>
              <a:t>Nowy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Mest</a:t>
            </a:r>
            <a:r>
              <a:rPr lang="en-US" sz="3200" b="1" dirty="0" smtClean="0"/>
              <a:t> in Czechoslovakia to the camp in </a:t>
            </a:r>
            <a:r>
              <a:rPr lang="en-US" sz="3200" b="1" dirty="0" err="1" smtClean="0"/>
              <a:t>Terezin</a:t>
            </a:r>
            <a:r>
              <a:rPr lang="en-US" sz="3200" b="1" dirty="0" smtClean="0"/>
              <a:t>, then to Auschwitz.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xmlns="" val="408140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51275F1F-3AF0-4A67-8FA3-CD7B0A3271CD}"/>
              </a:ext>
            </a:extLst>
          </p:cNvPr>
          <p:cNvSpPr/>
          <p:nvPr/>
        </p:nvSpPr>
        <p:spPr>
          <a:xfrm>
            <a:off x="241169" y="0"/>
            <a:ext cx="4921381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/>
              <a:t>Po latach, w 2000 r. walizka trafiła do Japonii do </a:t>
            </a:r>
            <a:r>
              <a:rPr lang="pl-PL" sz="2800" dirty="0" err="1"/>
              <a:t>Tokij-skiego</a:t>
            </a:r>
            <a:r>
              <a:rPr lang="pl-PL" sz="2800" dirty="0"/>
              <a:t> Centrum Holokaustu. Stało się to dzięki staraniom </a:t>
            </a:r>
            <a:r>
              <a:rPr lang="pl-PL" sz="2800" dirty="0" err="1"/>
              <a:t>Fumiko</a:t>
            </a:r>
            <a:r>
              <a:rPr lang="pl-PL" sz="2800" dirty="0"/>
              <a:t> </a:t>
            </a:r>
            <a:r>
              <a:rPr lang="pl-PL" sz="2800" dirty="0" err="1"/>
              <a:t>Ishioki</a:t>
            </a:r>
            <a:r>
              <a:rPr lang="pl-PL" sz="2800" dirty="0"/>
              <a:t>, która chciała zdobyć dla Centrum </a:t>
            </a:r>
            <a:r>
              <a:rPr lang="pl-PL" sz="2800" i="1" dirty="0"/>
              <a:t>jakiś</a:t>
            </a:r>
            <a:r>
              <a:rPr lang="pl-PL" sz="2800" dirty="0"/>
              <a:t> przedmiot, który byłby pamiątką po ofiarach tych strasznych zdarzeń. Zwróciła się z prośbą do różnych instytucji na całym świecie – wysłuchało ją tylko Muzeum w Oświęcimiu. Po wielu miesiącach starań i niepokojącej ciszy, przysłano walizkę, na której ktoś napisał białą farbą: „Hanna </a:t>
            </a:r>
            <a:r>
              <a:rPr lang="pl-PL" sz="2800" dirty="0" err="1"/>
              <a:t>Brady</a:t>
            </a:r>
            <a:r>
              <a:rPr lang="pl-PL" sz="2800" dirty="0"/>
              <a:t> – sierota”.</a:t>
            </a:r>
          </a:p>
        </p:txBody>
      </p:sp>
      <p:sp>
        <p:nvSpPr>
          <p:cNvPr id="3" name="Rettangolo 2"/>
          <p:cNvSpPr/>
          <p:nvPr/>
        </p:nvSpPr>
        <p:spPr>
          <a:xfrm>
            <a:off x="5048250" y="228600"/>
            <a:ext cx="409575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After years, in 2000, the suitcase went to Japan to the Tokyo Center of the Holocaust. This was due to the efforts of </a:t>
            </a:r>
            <a:r>
              <a:rPr lang="en-US" sz="2400" b="1" dirty="0" err="1" smtClean="0"/>
              <a:t>Fumiko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Ishioka</a:t>
            </a:r>
            <a:r>
              <a:rPr lang="en-US" sz="2400" b="1" dirty="0" smtClean="0"/>
              <a:t>, who wanted to obtain for the Center an object that would be a souvenir after the victims of these terrible events. She asked various institutions around the world - only the Museum in </a:t>
            </a:r>
            <a:r>
              <a:rPr lang="en-US" sz="2400" b="1" dirty="0" err="1" smtClean="0"/>
              <a:t>Oświęcim</a:t>
            </a:r>
            <a:r>
              <a:rPr lang="en-US" sz="2400" b="1" dirty="0" smtClean="0"/>
              <a:t> listened to her. After many months of efforts and disturbing silence, a suitcase was sent, on which someone wrote a white paint: "Hanna Brady - an orphan."</a:t>
            </a:r>
            <a:endParaRPr lang="it-IT" sz="2400" b="1" dirty="0"/>
          </a:p>
        </p:txBody>
      </p:sp>
    </p:spTree>
    <p:extLst>
      <p:ext uri="{BB962C8B-B14F-4D97-AF65-F5344CB8AC3E}">
        <p14:creationId xmlns:p14="http://schemas.microsoft.com/office/powerpoint/2010/main" xmlns="" val="1588288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xmlns="" id="{BF85197D-3BB8-4CB4-83CD-D2E75F95B0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8341" y="542835"/>
            <a:ext cx="7649222" cy="5725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3021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C47C2EB3-FF8C-4E52-9088-DFE0EBBCAB5A}"/>
              </a:ext>
            </a:extLst>
          </p:cNvPr>
          <p:cNvSpPr/>
          <p:nvPr/>
        </p:nvSpPr>
        <p:spPr>
          <a:xfrm>
            <a:off x="337205" y="250954"/>
            <a:ext cx="3758545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 err="1"/>
              <a:t>Fumiko</a:t>
            </a:r>
            <a:r>
              <a:rPr lang="pl-PL" sz="2000" dirty="0"/>
              <a:t> postanowiła poznać zagadkę </a:t>
            </a:r>
            <a:r>
              <a:rPr lang="pl-PL" sz="2000" dirty="0" err="1"/>
              <a:t>Hany</a:t>
            </a:r>
            <a:r>
              <a:rPr lang="pl-PL" sz="2000" dirty="0"/>
              <a:t> – a było to nie lada wyzwanie. Zaczęły się jej podróże po całym świecie, listy, spotkania. </a:t>
            </a:r>
            <a:r>
              <a:rPr lang="pl-PL" sz="2000" dirty="0" err="1"/>
              <a:t>Fumiko</a:t>
            </a:r>
            <a:r>
              <a:rPr lang="pl-PL" sz="2000" dirty="0"/>
              <a:t> odszukała brata </a:t>
            </a:r>
            <a:r>
              <a:rPr lang="pl-PL" sz="2000" dirty="0" err="1"/>
              <a:t>Hany</a:t>
            </a:r>
            <a:r>
              <a:rPr lang="pl-PL" sz="2000" dirty="0"/>
              <a:t>   i dzięki temu możemy poznać wzruszającą historię małej żydowskiej dziewczynki. </a:t>
            </a:r>
          </a:p>
          <a:p>
            <a:endParaRPr lang="pl-PL" sz="2000" dirty="0"/>
          </a:p>
          <a:p>
            <a:r>
              <a:rPr lang="pl-PL" sz="2000" dirty="0"/>
              <a:t>Dziewczynka urodziła się 16 maja 1931 roku. Mieszkała z rodzicami i starszym o 3 lata bratem w żółtym domu przy głównym placu w miejscowości </a:t>
            </a:r>
            <a:r>
              <a:rPr lang="pl-PL" sz="2000" dirty="0" err="1"/>
              <a:t>Nove</a:t>
            </a:r>
            <a:r>
              <a:rPr lang="pl-PL" sz="2000" dirty="0"/>
              <a:t> </a:t>
            </a:r>
            <a:r>
              <a:rPr lang="pl-PL" sz="2000" dirty="0" err="1"/>
              <a:t>Mesto</a:t>
            </a:r>
            <a:r>
              <a:rPr lang="pl-PL" sz="2000" dirty="0"/>
              <a:t>. </a:t>
            </a:r>
            <a:r>
              <a:rPr lang="pl-PL" sz="2000" dirty="0" err="1"/>
              <a:t>Hana</a:t>
            </a:r>
            <a:r>
              <a:rPr lang="pl-PL" sz="2000" dirty="0"/>
              <a:t> była dziewczynką pełną energii, lubiła się bawić, rysować, jeździć na nartach, jeść ciastka z kremem. Miała grono koleżanek, z którymi spędzała czas. </a:t>
            </a:r>
          </a:p>
        </p:txBody>
      </p:sp>
      <p:sp>
        <p:nvSpPr>
          <p:cNvPr id="3" name="Rettangolo 2"/>
          <p:cNvSpPr/>
          <p:nvPr/>
        </p:nvSpPr>
        <p:spPr>
          <a:xfrm>
            <a:off x="4267200" y="303937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2400" b="1" dirty="0" err="1" smtClean="0"/>
              <a:t>Fumiko</a:t>
            </a:r>
            <a:r>
              <a:rPr lang="en-US" sz="2400" b="1" dirty="0" smtClean="0"/>
              <a:t> decided to get to know the riddle of </a:t>
            </a:r>
            <a:r>
              <a:rPr lang="en-US" sz="2400" b="1" dirty="0" err="1" smtClean="0"/>
              <a:t>Hana</a:t>
            </a:r>
            <a:r>
              <a:rPr lang="en-US" sz="2400" b="1" dirty="0" smtClean="0"/>
              <a:t> - and it was quite a challenge. She began traveling all over the world, letters and meetings. </a:t>
            </a:r>
            <a:r>
              <a:rPr lang="en-US" sz="2400" b="1" dirty="0" err="1" smtClean="0"/>
              <a:t>Fumiko</a:t>
            </a:r>
            <a:r>
              <a:rPr lang="en-US" sz="2400" b="1" dirty="0" smtClean="0"/>
              <a:t> sought out brother </a:t>
            </a:r>
            <a:r>
              <a:rPr lang="en-US" sz="2400" b="1" dirty="0" err="1" smtClean="0"/>
              <a:t>Hana</a:t>
            </a:r>
            <a:r>
              <a:rPr lang="en-US" sz="2400" b="1" dirty="0" smtClean="0"/>
              <a:t> and thanks to that we can get to know the touching story of a little Jewish girl.</a:t>
            </a:r>
            <a:endParaRPr lang="it-IT" sz="2400" b="1" dirty="0"/>
          </a:p>
        </p:txBody>
      </p:sp>
      <p:sp>
        <p:nvSpPr>
          <p:cNvPr id="4" name="Rettangolo 3"/>
          <p:cNvSpPr/>
          <p:nvPr/>
        </p:nvSpPr>
        <p:spPr>
          <a:xfrm>
            <a:off x="4000500" y="3575030"/>
            <a:ext cx="49149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smtClean="0"/>
              <a:t>The girl was born on May 16, 1931. She lived with her parents and a 3-year-old brother in a yellow house on the main square in </a:t>
            </a:r>
            <a:r>
              <a:rPr lang="en-US" sz="2400" b="1" dirty="0" err="1" smtClean="0"/>
              <a:t>Nove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Mesto</a:t>
            </a:r>
            <a:r>
              <a:rPr lang="en-US" sz="2400" b="1" dirty="0" smtClean="0"/>
              <a:t>. </a:t>
            </a:r>
            <a:r>
              <a:rPr lang="en-US" sz="2400" b="1" dirty="0" err="1" smtClean="0"/>
              <a:t>Hana</a:t>
            </a:r>
            <a:r>
              <a:rPr lang="en-US" sz="2400" b="1" dirty="0" smtClean="0"/>
              <a:t> was a girl full of energy, she liked to play, draw, go skiing, eat cakes with cream. She had a group of friends with whom she spent time.</a:t>
            </a:r>
            <a:endParaRPr lang="it-IT" sz="2400" b="1" dirty="0"/>
          </a:p>
        </p:txBody>
      </p:sp>
    </p:spTree>
    <p:extLst>
      <p:ext uri="{BB962C8B-B14F-4D97-AF65-F5344CB8AC3E}">
        <p14:creationId xmlns:p14="http://schemas.microsoft.com/office/powerpoint/2010/main" xmlns="" val="865345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26448A8B-460D-4498-B386-37A5675994A1}"/>
              </a:ext>
            </a:extLst>
          </p:cNvPr>
          <p:cNvSpPr/>
          <p:nvPr/>
        </p:nvSpPr>
        <p:spPr>
          <a:xfrm>
            <a:off x="0" y="302359"/>
            <a:ext cx="42291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/>
              <a:t>Życie </a:t>
            </a:r>
            <a:r>
              <a:rPr lang="pl-PL" sz="2000" dirty="0" err="1"/>
              <a:t>Hany</a:t>
            </a:r>
            <a:r>
              <a:rPr lang="pl-PL" sz="2000" dirty="0"/>
              <a:t> zmieniło się bardzo, gdy Niemcy w 1941 roku wprowadzili restrykcje w stosunku do Żydów. W maju 1942 </a:t>
            </a:r>
            <a:r>
              <a:rPr lang="pl-PL" sz="2000" dirty="0" err="1"/>
              <a:t>Hana</a:t>
            </a:r>
            <a:r>
              <a:rPr lang="pl-PL" sz="2000" dirty="0"/>
              <a:t> została wywieziona z bratem do obozu w Terezinie (wcześniej do różnych obozów trafili jej rodzice). W drodze obchodziła swoje 11 urodziny. Miała ze sobą walizkę, do której zapakowała swoje najcenniejsze rzeczy. Pod koniec podróży rozdzielono ją z bratem. </a:t>
            </a:r>
          </a:p>
          <a:p>
            <a:endParaRPr lang="pl-PL" sz="2000" dirty="0"/>
          </a:p>
          <a:p>
            <a:r>
              <a:rPr lang="pl-PL" sz="2000" dirty="0"/>
              <a:t>W Terezinie </a:t>
            </a:r>
            <a:r>
              <a:rPr lang="pl-PL" sz="2000" dirty="0" err="1"/>
              <a:t>Hana</a:t>
            </a:r>
            <a:r>
              <a:rPr lang="pl-PL" sz="2000" dirty="0"/>
              <a:t> uczyła się na tajnych kompletach, śpiewała i rysowała. Starała się zapomnieć o wojnie i żyć normalnie.</a:t>
            </a:r>
          </a:p>
          <a:p>
            <a:r>
              <a:rPr lang="pl-PL" sz="2000" dirty="0"/>
              <a:t> </a:t>
            </a:r>
          </a:p>
          <a:p>
            <a:r>
              <a:rPr lang="pl-PL" sz="2000" dirty="0"/>
              <a:t>W październiku 1944 pojechała z transportem do Auschwitz, gdzie zaraz po przyjeździe straciła życie w komorze gazowej. Została tylko jej walizka …</a:t>
            </a:r>
          </a:p>
        </p:txBody>
      </p:sp>
      <p:sp>
        <p:nvSpPr>
          <p:cNvPr id="3" name="Rettangolo 2"/>
          <p:cNvSpPr/>
          <p:nvPr/>
        </p:nvSpPr>
        <p:spPr>
          <a:xfrm>
            <a:off x="4171950" y="269439"/>
            <a:ext cx="497205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 err="1" smtClean="0"/>
              <a:t>Hana's</a:t>
            </a:r>
            <a:r>
              <a:rPr lang="en-US" sz="2000" b="1" dirty="0" smtClean="0"/>
              <a:t> life changed very much when the Germans in 1941 introduced restrictions on the Jews. In May 1942, </a:t>
            </a:r>
            <a:r>
              <a:rPr lang="en-US" sz="2000" b="1" dirty="0" err="1" smtClean="0"/>
              <a:t>Hana</a:t>
            </a:r>
            <a:r>
              <a:rPr lang="en-US" sz="2000" b="1" dirty="0" smtClean="0"/>
              <a:t> was taken away with her brother to the camp in </a:t>
            </a:r>
            <a:r>
              <a:rPr lang="en-US" sz="2000" b="1" dirty="0" err="1" smtClean="0"/>
              <a:t>Terezin</a:t>
            </a:r>
            <a:r>
              <a:rPr lang="en-US" sz="2000" b="1" dirty="0" smtClean="0"/>
              <a:t> (earlier her parents came to various camps). She celebrated her 11th birthday on the way. She had a suitcase with her, where she packed her most precious things. At the end of the trip she was separated from her brother.</a:t>
            </a:r>
            <a:endParaRPr lang="it-IT" sz="2000" b="1" dirty="0"/>
          </a:p>
        </p:txBody>
      </p:sp>
      <p:sp>
        <p:nvSpPr>
          <p:cNvPr id="4" name="Rettangolo 3"/>
          <p:cNvSpPr/>
          <p:nvPr/>
        </p:nvSpPr>
        <p:spPr>
          <a:xfrm>
            <a:off x="4305300" y="3904387"/>
            <a:ext cx="48387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 smtClean="0"/>
              <a:t>In </a:t>
            </a:r>
            <a:r>
              <a:rPr lang="en-US" sz="2000" b="1" dirty="0" err="1" smtClean="0"/>
              <a:t>Terezin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Hana</a:t>
            </a:r>
            <a:r>
              <a:rPr lang="en-US" sz="2000" b="1" dirty="0" smtClean="0"/>
              <a:t> studied in secret sets, she sang and drew. She tried to forget about the war and live normally.</a:t>
            </a:r>
            <a:endParaRPr lang="en-US" sz="2000" b="1" dirty="0"/>
          </a:p>
        </p:txBody>
      </p:sp>
      <p:sp>
        <p:nvSpPr>
          <p:cNvPr id="5" name="Rettangolo 4"/>
          <p:cNvSpPr/>
          <p:nvPr/>
        </p:nvSpPr>
        <p:spPr>
          <a:xfrm>
            <a:off x="4400550" y="5295721"/>
            <a:ext cx="47434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 smtClean="0"/>
              <a:t>In October 1944 she went to Auschwitz with transport, where she lost her life in a gas chamber just after her arrival. Only her suitcase was left ...</a:t>
            </a:r>
            <a:endParaRPr lang="it-IT" sz="2000" b="1" dirty="0"/>
          </a:p>
        </p:txBody>
      </p:sp>
    </p:spTree>
    <p:extLst>
      <p:ext uri="{BB962C8B-B14F-4D97-AF65-F5344CB8AC3E}">
        <p14:creationId xmlns:p14="http://schemas.microsoft.com/office/powerpoint/2010/main" xmlns="" val="2141454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192F80E9-38CC-46C9-A58E-4AAD255B57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7250" y="243589"/>
            <a:ext cx="3547872" cy="4779264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xmlns="" id="{FA284D5A-B19C-4A17-8CEF-720B589E5BDF}"/>
              </a:ext>
            </a:extLst>
          </p:cNvPr>
          <p:cNvSpPr/>
          <p:nvPr/>
        </p:nvSpPr>
        <p:spPr>
          <a:xfrm>
            <a:off x="4610100" y="285750"/>
            <a:ext cx="419492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/>
              <a:t>Dziś </a:t>
            </a:r>
            <a:r>
              <a:rPr lang="pl-PL" sz="2800" dirty="0" err="1"/>
              <a:t>Hana</a:t>
            </a:r>
            <a:r>
              <a:rPr lang="pl-PL" sz="2800" dirty="0"/>
              <a:t> miałaby 87 lat, ale przeżyła tylko trzynaście. </a:t>
            </a:r>
          </a:p>
          <a:p>
            <a:r>
              <a:rPr lang="pl-PL" sz="2800" dirty="0" smtClean="0"/>
              <a:t>Dlaczego </a:t>
            </a:r>
            <a:r>
              <a:rPr lang="pl-PL" sz="2800" dirty="0"/>
              <a:t>ją zabito?</a:t>
            </a:r>
          </a:p>
          <a:p>
            <a:r>
              <a:rPr lang="pl-PL" sz="2800" dirty="0" smtClean="0"/>
              <a:t>… </a:t>
            </a:r>
            <a:r>
              <a:rPr lang="pl-PL" sz="2800" dirty="0"/>
              <a:t>Urodziła się Żydówką…</a:t>
            </a:r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xmlns="" id="{6090BE92-3F16-4138-90BA-47AABC472C9F}"/>
              </a:ext>
            </a:extLst>
          </p:cNvPr>
          <p:cNvSpPr txBox="1"/>
          <p:nvPr/>
        </p:nvSpPr>
        <p:spPr>
          <a:xfrm>
            <a:off x="430898" y="5482277"/>
            <a:ext cx="82822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dirty="0"/>
              <a:t>O Hanie powstał film, audycja radiowa, wydano książkę.</a:t>
            </a:r>
          </a:p>
        </p:txBody>
      </p:sp>
      <p:sp>
        <p:nvSpPr>
          <p:cNvPr id="6" name="Rettangolo 5"/>
          <p:cNvSpPr/>
          <p:nvPr/>
        </p:nvSpPr>
        <p:spPr>
          <a:xfrm>
            <a:off x="4895850" y="2628037"/>
            <a:ext cx="394335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Today, </a:t>
            </a:r>
            <a:r>
              <a:rPr lang="en-US" sz="2800" b="1" dirty="0" err="1" smtClean="0"/>
              <a:t>Hana</a:t>
            </a:r>
            <a:r>
              <a:rPr lang="en-US" sz="2800" b="1" dirty="0" smtClean="0"/>
              <a:t> would be 87 years old, but she survived only thirteen.</a:t>
            </a:r>
          </a:p>
          <a:p>
            <a:r>
              <a:rPr lang="en-US" sz="2800" b="1" dirty="0" smtClean="0"/>
              <a:t>Why </a:t>
            </a:r>
            <a:r>
              <a:rPr lang="en-US" sz="2800" b="1" dirty="0" smtClean="0"/>
              <a:t>did you kill her</a:t>
            </a:r>
            <a:r>
              <a:rPr lang="en-US" sz="2800" b="1" dirty="0" smtClean="0"/>
              <a:t>?</a:t>
            </a:r>
          </a:p>
          <a:p>
            <a:endParaRPr lang="en-US" sz="2800" b="1" dirty="0" smtClean="0"/>
          </a:p>
          <a:p>
            <a:r>
              <a:rPr lang="en-US" sz="2800" b="1" dirty="0" smtClean="0"/>
              <a:t>She </a:t>
            </a:r>
            <a:r>
              <a:rPr lang="en-US" sz="2800" b="1" dirty="0" smtClean="0"/>
              <a:t>was born a Jewess .</a:t>
            </a:r>
            <a:r>
              <a:rPr lang="en-US" sz="2800" dirty="0" smtClean="0"/>
              <a:t>..</a:t>
            </a:r>
            <a:endParaRPr lang="it-IT" sz="2800" dirty="0"/>
          </a:p>
        </p:txBody>
      </p:sp>
      <p:sp>
        <p:nvSpPr>
          <p:cNvPr id="7" name="Rettangolo 6"/>
          <p:cNvSpPr/>
          <p:nvPr/>
        </p:nvSpPr>
        <p:spPr>
          <a:xfrm>
            <a:off x="381000" y="5437882"/>
            <a:ext cx="8763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sz="2800" b="1" dirty="0" smtClean="0"/>
              <a:t>A </a:t>
            </a:r>
            <a:r>
              <a:rPr lang="en-US" sz="2800" b="1" dirty="0" smtClean="0"/>
              <a:t>film, a radio program, a book was made about Han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03736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7CFA3E77-8288-41CA-B3A2-30EEC7DC1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7335" y="718204"/>
            <a:ext cx="7840386" cy="522244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DCCD90B0-52B1-431A-876E-87768F706D1D}"/>
              </a:ext>
            </a:extLst>
          </p:cNvPr>
          <p:cNvSpPr txBox="1"/>
          <p:nvPr/>
        </p:nvSpPr>
        <p:spPr>
          <a:xfrm>
            <a:off x="0" y="6047294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/>
              <a:t>Aktorka grająca </a:t>
            </a:r>
            <a:r>
              <a:rPr lang="pl-PL" sz="2800" dirty="0" err="1"/>
              <a:t>Hanę</a:t>
            </a:r>
            <a:r>
              <a:rPr lang="pl-PL" sz="2800" dirty="0"/>
              <a:t> z prawdziwym bratem </a:t>
            </a:r>
            <a:r>
              <a:rPr lang="pl-PL" sz="2800" dirty="0" err="1"/>
              <a:t>Hany</a:t>
            </a:r>
            <a:endParaRPr lang="pl-PL" sz="2800" dirty="0"/>
          </a:p>
        </p:txBody>
      </p:sp>
      <p:sp>
        <p:nvSpPr>
          <p:cNvPr id="5" name="Rettangolo 4"/>
          <p:cNvSpPr/>
          <p:nvPr/>
        </p:nvSpPr>
        <p:spPr>
          <a:xfrm>
            <a:off x="800100" y="0"/>
            <a:ext cx="79819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Actress who plays </a:t>
            </a:r>
            <a:r>
              <a:rPr lang="en-US" sz="2800" b="1" dirty="0" err="1" smtClean="0"/>
              <a:t>Hana</a:t>
            </a:r>
            <a:r>
              <a:rPr lang="en-US" sz="2800" b="1" dirty="0" smtClean="0"/>
              <a:t> with </a:t>
            </a:r>
            <a:r>
              <a:rPr lang="en-US" sz="2800" b="1" dirty="0" err="1" smtClean="0"/>
              <a:t>Hana's</a:t>
            </a:r>
            <a:r>
              <a:rPr lang="en-US" sz="2800" b="1" dirty="0" smtClean="0"/>
              <a:t> real brother</a:t>
            </a:r>
            <a:endParaRPr lang="it-IT" sz="2800" b="1" dirty="0"/>
          </a:p>
        </p:txBody>
      </p:sp>
    </p:spTree>
    <p:extLst>
      <p:ext uri="{BB962C8B-B14F-4D97-AF65-F5344CB8AC3E}">
        <p14:creationId xmlns:p14="http://schemas.microsoft.com/office/powerpoint/2010/main" xmlns="" val="136885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xmlns="" id="{D631BFAA-F6D2-4FC3-B2A7-B22D3DD89E4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5891213"/>
            <a:ext cx="9144000" cy="542925"/>
          </a:xfrm>
        </p:spPr>
        <p:txBody>
          <a:bodyPr>
            <a:noAutofit/>
          </a:bodyPr>
          <a:lstStyle/>
          <a:p>
            <a:r>
              <a:rPr lang="pl-PL" sz="2800" b="1" dirty="0">
                <a:hlinkClick r:id="rId2"/>
              </a:rPr>
              <a:t>https://www.youtube.com/watch?v=aaLCN4b-6t0</a:t>
            </a:r>
            <a:r>
              <a:rPr lang="pl-PL" sz="2800" b="1" dirty="0"/>
              <a:t/>
            </a:r>
            <a:br>
              <a:rPr lang="pl-PL" sz="2800" b="1" dirty="0"/>
            </a:br>
            <a:endParaRPr lang="pl-PL" sz="2800" b="1" dirty="0"/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xmlns="" id="{24C46D4C-D6A7-4C88-8572-8CB0676BBC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23707" y="336068"/>
            <a:ext cx="4496586" cy="5195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19462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Łupek">
  <a:themeElements>
    <a:clrScheme name="Łupek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Łupek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TM04033929[[fn=Ciemny błękit]]</Template>
  <TotalTime>169</TotalTime>
  <Words>852</Words>
  <Application>Microsoft Office PowerPoint</Application>
  <PresentationFormat>Presentazione su schermo (4:3)</PresentationFormat>
  <Paragraphs>41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5" baseType="lpstr">
      <vt:lpstr>Łupek</vt:lpstr>
      <vt:lpstr>Walizka Hanny HANA’S SUITCASE</vt:lpstr>
      <vt:lpstr>Szczęście HAPPINESS</vt:lpstr>
      <vt:lpstr>Diapositiva 3</vt:lpstr>
      <vt:lpstr>Nie zawsze było wesoło …  It was not always fun</vt:lpstr>
      <vt:lpstr>Tu zaczyna się historia walizki Hany …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https://www.youtube.com/watch?v=aaLCN4b-6t0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Walizka Hany</dc:title>
  <dc:creator>Anna</dc:creator>
  <cp:lastModifiedBy>Ausilio Vulcano</cp:lastModifiedBy>
  <cp:revision>14</cp:revision>
  <dcterms:created xsi:type="dcterms:W3CDTF">2018-10-22T08:56:43Z</dcterms:created>
  <dcterms:modified xsi:type="dcterms:W3CDTF">2018-10-25T16:18:05Z</dcterms:modified>
</cp:coreProperties>
</file>