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794" y="-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9DB5000D-6EDC-4540-8DC1-C229CA0B5025}" type="datetimeFigureOut">
              <a:rPr lang="it-IT" smtClean="0"/>
              <a:t>21/02/2019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0FAE0725-F1ED-46F3-A917-C156C90286FF}" type="slidenum">
              <a:rPr lang="it-IT" smtClean="0"/>
              <a:t>‹N›</a:t>
            </a:fld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543800" cy="1524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SHLOMO VENEZIA</a:t>
            </a:r>
            <a:br>
              <a:rPr lang="it-IT" dirty="0" smtClean="0"/>
            </a:br>
            <a:r>
              <a:rPr lang="it-IT" dirty="0" smtClean="0"/>
              <a:t>SONDERKOMMANDO</a:t>
            </a:r>
            <a:br>
              <a:rPr lang="it-IT" dirty="0" smtClean="0"/>
            </a:br>
            <a:r>
              <a:rPr lang="it-IT" dirty="0" smtClean="0"/>
              <a:t>AUSCHWITZ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55576" y="4941168"/>
            <a:ext cx="6984776" cy="2160240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La verità sulle camere a gas</a:t>
            </a:r>
          </a:p>
          <a:p>
            <a:r>
              <a:rPr lang="it-IT" sz="2800" dirty="0" smtClean="0"/>
              <a:t>Una testimonianza unica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38227175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7689" y="6178980"/>
            <a:ext cx="6277744" cy="808112"/>
          </a:xfrm>
        </p:spPr>
        <p:txBody>
          <a:bodyPr>
            <a:noAutofit/>
          </a:bodyPr>
          <a:lstStyle/>
          <a:p>
            <a:r>
              <a:rPr lang="it-IT" dirty="0" smtClean="0"/>
              <a:t>Prima   dell’Olocausto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616624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it-IT" sz="1800" dirty="0" smtClean="0"/>
              <a:t>                                Una </a:t>
            </a:r>
            <a:r>
              <a:rPr lang="it-IT" sz="1800" b="1" dirty="0" smtClean="0"/>
              <a:t>famiglia, esiliata dalla Spagna </a:t>
            </a:r>
            <a:r>
              <a:rPr lang="it-IT" sz="1800" dirty="0" smtClean="0"/>
              <a:t>perché ebrea, che prese il cognome di «Venezia» poiché durante il viaggio si fermarono proprio a Venezia, e così facendo presero la cittadinanza italiana. Poi arrivarono in </a:t>
            </a:r>
            <a:r>
              <a:rPr lang="it-IT" sz="1800" b="1" dirty="0" smtClean="0"/>
              <a:t>Grecia</a:t>
            </a:r>
            <a:r>
              <a:rPr lang="it-IT" sz="1800" dirty="0" smtClean="0"/>
              <a:t> ed abitarono lì, in una casa un po' piccola per una famiglia composta da 2 figli maschi, 3 figlie femmine e 2 genitori. Uno dei maschi era </a:t>
            </a:r>
            <a:r>
              <a:rPr lang="it-IT" sz="1800" b="1" dirty="0" err="1" smtClean="0"/>
              <a:t>Shlomo</a:t>
            </a:r>
            <a:r>
              <a:rPr lang="it-IT" sz="1800" dirty="0" smtClean="0"/>
              <a:t>, aveva solo 11 anni quando il padre morì e lasciò 5 figli orfani. Furono tempi  difficili, sia a livello economico che sociale. Lui era di </a:t>
            </a:r>
            <a:r>
              <a:rPr lang="it-IT" sz="1800" dirty="0"/>
              <a:t>n</a:t>
            </a:r>
            <a:r>
              <a:rPr lang="it-IT" sz="1800" dirty="0" smtClean="0"/>
              <a:t>azionalità Italiana e nei suoi documenti non c’era alcun riferimento al suo  essere Ebreo. A quei tempi non si sapeva niente di cosa succedesse in Germania. Si sapeva solo che in Italia furono emanate le Leggi Razziali e che il Regime fascista inviava soldati tedeschi e italiani in Grecia.</a:t>
            </a:r>
          </a:p>
          <a:p>
            <a:pPr indent="0" algn="just">
              <a:buNone/>
            </a:pPr>
            <a:r>
              <a:rPr lang="it-IT" sz="1800" dirty="0" smtClean="0"/>
              <a:t>                                  </a:t>
            </a:r>
            <a:r>
              <a:rPr lang="it-IT" sz="1800" dirty="0" err="1" smtClean="0"/>
              <a:t>Schlomo</a:t>
            </a:r>
            <a:r>
              <a:rPr lang="it-IT" sz="1800" dirty="0" smtClean="0"/>
              <a:t>, in quanto italiano non aveva motivo di preoccuparsi perché nei suoi documenti non era specificato «</a:t>
            </a:r>
            <a:r>
              <a:rPr lang="it-IT" sz="1800" b="1" dirty="0" smtClean="0"/>
              <a:t>EBREO</a:t>
            </a:r>
            <a:r>
              <a:rPr lang="it-IT" sz="1800" dirty="0" smtClean="0"/>
              <a:t>», invece tutti gli altri ebrei </a:t>
            </a:r>
            <a:r>
              <a:rPr lang="it-IT" sz="1800" dirty="0"/>
              <a:t>f</a:t>
            </a:r>
            <a:r>
              <a:rPr lang="it-IT" sz="1800" dirty="0" smtClean="0"/>
              <a:t>urono arrestati e condotti in un palazzo al centro della città. Fortunatamente furono liberati all’arrivo delle truppe italiane, che offrivano protezione e cibo agli Italiani ebrei e non. Questo durò solo fino all’arrivo dei tedeschi,  che iniziarono ad arrestare anche gli Italiani.</a:t>
            </a:r>
          </a:p>
          <a:p>
            <a:pPr indent="0" algn="just">
              <a:buNone/>
            </a:pPr>
            <a:r>
              <a:rPr lang="it-IT" sz="1800" dirty="0"/>
              <a:t> </a:t>
            </a:r>
            <a:r>
              <a:rPr lang="it-IT" sz="1800" dirty="0" smtClean="0"/>
              <a:t>                                   Nacquero i primi ghetti. Lui abitava proprio vicino a uno di questi. Tutti i ghettizzati partivano senza lasciare traccia, nessuno sapeva dove andassero…Dalla Grecia furono deportate più di 10.000 persone. Quando toccò a loro  scelsero di andare ad </a:t>
            </a:r>
            <a:r>
              <a:rPr lang="it-IT" sz="1800" b="1" dirty="0" smtClean="0"/>
              <a:t>Atene</a:t>
            </a:r>
            <a:r>
              <a:rPr lang="it-IT" sz="1800" dirty="0" smtClean="0"/>
              <a:t> e quella fu la condanna a morte. </a:t>
            </a:r>
            <a:r>
              <a:rPr lang="it-IT" sz="1800" dirty="0" err="1" smtClean="0"/>
              <a:t>Shlomo</a:t>
            </a:r>
            <a:r>
              <a:rPr lang="it-IT" sz="1800" dirty="0" smtClean="0"/>
              <a:t> aveva 20 anni</a:t>
            </a: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899804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6179190"/>
            <a:ext cx="6284168" cy="692696"/>
          </a:xfrm>
        </p:spPr>
        <p:txBody>
          <a:bodyPr>
            <a:noAutofit/>
          </a:bodyPr>
          <a:lstStyle/>
          <a:p>
            <a:r>
              <a:rPr lang="it-IT" dirty="0" smtClean="0"/>
              <a:t>prima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404664"/>
            <a:ext cx="7668344" cy="532859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/>
              <a:t>Giunsero nella prigione di </a:t>
            </a:r>
            <a:r>
              <a:rPr lang="it-IT" dirty="0" err="1"/>
              <a:t>Haidarican</a:t>
            </a:r>
            <a:r>
              <a:rPr lang="it-IT" dirty="0"/>
              <a:t> con altri </a:t>
            </a:r>
            <a:r>
              <a:rPr lang="it-IT" b="1" dirty="0"/>
              <a:t>150</a:t>
            </a:r>
            <a:r>
              <a:rPr lang="it-IT" dirty="0"/>
              <a:t>.Rimasero  dal 25 marzo per 10 giorni. Il primo aprile 1944 furono deportarti ad </a:t>
            </a:r>
            <a:r>
              <a:rPr lang="it-IT" b="1" dirty="0"/>
              <a:t>Auschwitz</a:t>
            </a:r>
            <a:r>
              <a:rPr lang="it-IT" dirty="0"/>
              <a:t>, la Croce Rossa distribuiva pacchi di viveri e delle coperte per migliorare il loro schifoso viaggio.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Durante il </a:t>
            </a:r>
            <a:r>
              <a:rPr lang="it-IT" b="1" dirty="0" smtClean="0"/>
              <a:t>viaggio</a:t>
            </a:r>
            <a:r>
              <a:rPr lang="it-IT" dirty="0" smtClean="0"/>
              <a:t> la voglia di scappare dal finestrino con suo fratello e i suoi cugini era tanta,  ma lasciare mamma e sorelle non era pensabile. E poi  se fossero scappati i prigionieri nel vagone sarebbero stati uccisi.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Dal treno scesero solo una volta per svuotare il bidone dei bisognini, stracolmo da qualche giorno, risalire sul vagone fu molto difficile.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64235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1" y="764704"/>
            <a:ext cx="9036843" cy="5618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48297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237312"/>
            <a:ext cx="6140152" cy="72697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Durante l’Olocausto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7606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 smtClean="0"/>
              <a:t>            Arrivarono ad </a:t>
            </a:r>
            <a:r>
              <a:rPr lang="it-IT" sz="2000" b="1" dirty="0" smtClean="0"/>
              <a:t>Auschwitz-Birkena</a:t>
            </a:r>
            <a:r>
              <a:rPr lang="it-IT" sz="2000" dirty="0" smtClean="0"/>
              <a:t>u, lo capirono dal lungo fischio del treno. </a:t>
            </a:r>
            <a:r>
              <a:rPr lang="it-IT" sz="2000" dirty="0" err="1" smtClean="0"/>
              <a:t>Shlomo</a:t>
            </a:r>
            <a:r>
              <a:rPr lang="it-IT" sz="2000" dirty="0" smtClean="0"/>
              <a:t> fu uno dei primi a scendere per aiutare  la  madre e 5 secondi dopo </a:t>
            </a:r>
            <a:r>
              <a:rPr lang="it-IT" sz="2000" b="1" dirty="0" smtClean="0"/>
              <a:t>prese una bastonata </a:t>
            </a:r>
            <a:r>
              <a:rPr lang="it-IT" sz="2000" dirty="0" smtClean="0"/>
              <a:t>nella testa da un soldato tedesco, che aveva già iniziato a giocare. Poco dopo non rivide la madre né le sorelle. Rimase con il fratello e i cugini, e, </a:t>
            </a:r>
            <a:r>
              <a:rPr lang="it-IT" sz="2000" b="1" dirty="0" smtClean="0"/>
              <a:t>non rivide mai più </a:t>
            </a:r>
            <a:r>
              <a:rPr lang="it-IT" sz="2000" dirty="0" smtClean="0"/>
              <a:t>la madre gli zii e gli altri. Si crearono </a:t>
            </a:r>
            <a:r>
              <a:rPr lang="it-IT" sz="2000" b="1" dirty="0" smtClean="0"/>
              <a:t>2 file</a:t>
            </a:r>
            <a:r>
              <a:rPr lang="it-IT" sz="2000" dirty="0" smtClean="0"/>
              <a:t>, una di uomini  e l’altra di donne.</a:t>
            </a:r>
          </a:p>
          <a:p>
            <a:pPr marL="0" indent="0" algn="just">
              <a:buNone/>
            </a:pPr>
            <a:r>
              <a:rPr lang="it-IT" sz="2000" dirty="0" smtClean="0"/>
              <a:t>             </a:t>
            </a:r>
          </a:p>
          <a:p>
            <a:pPr marL="0" indent="0" algn="just">
              <a:buNone/>
            </a:pPr>
            <a:r>
              <a:rPr lang="it-IT" sz="2000" dirty="0" smtClean="0"/>
              <a:t>             C’erano  coloro che andarono nelle camere a gas e gli altri ad Auschwitz I. Lì rivide il fidanzato della sorella Aaron Mano.</a:t>
            </a:r>
          </a:p>
          <a:p>
            <a:pPr marL="0" indent="0" algn="just">
              <a:buNone/>
            </a:pPr>
            <a:r>
              <a:rPr lang="it-IT" sz="2000" dirty="0"/>
              <a:t> </a:t>
            </a:r>
            <a:r>
              <a:rPr lang="it-IT" sz="2000" dirty="0" smtClean="0"/>
              <a:t>           </a:t>
            </a:r>
          </a:p>
          <a:p>
            <a:pPr marL="0" indent="0" algn="just">
              <a:buNone/>
            </a:pPr>
            <a:r>
              <a:rPr lang="it-IT" sz="2000" dirty="0"/>
              <a:t> </a:t>
            </a:r>
            <a:r>
              <a:rPr lang="it-IT" sz="2000" dirty="0" smtClean="0"/>
              <a:t>            Una nuova fila verso </a:t>
            </a:r>
            <a:r>
              <a:rPr lang="it-IT" sz="2000" b="1" dirty="0" smtClean="0"/>
              <a:t>Birkenau</a:t>
            </a:r>
            <a:r>
              <a:rPr lang="it-IT" sz="2000" dirty="0" smtClean="0"/>
              <a:t>; la nudità e il fango. Per 18 persone fu decretata la morte, ma nessuno immaginava di diventare cavia per vari </a:t>
            </a:r>
            <a:r>
              <a:rPr lang="it-IT" sz="2000" b="1" dirty="0" smtClean="0"/>
              <a:t>esperimenti scientifici.</a:t>
            </a:r>
          </a:p>
          <a:p>
            <a:pPr marL="0" indent="0" algn="just">
              <a:buNone/>
            </a:pPr>
            <a:endParaRPr lang="it-IT" sz="2000" dirty="0" smtClean="0"/>
          </a:p>
          <a:p>
            <a:pPr marL="0" indent="0" algn="just">
              <a:buNone/>
            </a:pPr>
            <a:r>
              <a:rPr lang="it-IT" sz="2000" dirty="0"/>
              <a:t> </a:t>
            </a:r>
            <a:r>
              <a:rPr lang="it-IT" sz="2000" dirty="0" smtClean="0"/>
              <a:t>             La </a:t>
            </a:r>
            <a:r>
              <a:rPr lang="it-IT" sz="2000" b="1" dirty="0" smtClean="0"/>
              <a:t>doccia</a:t>
            </a:r>
            <a:r>
              <a:rPr lang="it-IT" sz="2000" dirty="0" smtClean="0"/>
              <a:t> con acqua bollente e poi  gelida, il </a:t>
            </a:r>
            <a:r>
              <a:rPr lang="it-IT" sz="2000" b="1" dirty="0" smtClean="0"/>
              <a:t>numero</a:t>
            </a:r>
            <a:r>
              <a:rPr lang="it-IT" sz="2000" dirty="0" smtClean="0"/>
              <a:t> di matricola tatuato sul braccio.  </a:t>
            </a:r>
            <a:r>
              <a:rPr lang="it-IT" sz="2000" dirty="0" err="1" smtClean="0"/>
              <a:t>Shlomo</a:t>
            </a:r>
            <a:r>
              <a:rPr lang="it-IT" sz="2000" dirty="0" smtClean="0"/>
              <a:t> era «</a:t>
            </a:r>
            <a:r>
              <a:rPr lang="it-IT" sz="2000" b="1" dirty="0" smtClean="0"/>
              <a:t>182727</a:t>
            </a:r>
            <a:r>
              <a:rPr lang="it-IT" sz="2000" dirty="0" smtClean="0"/>
              <a:t>», aiutando l’addetto alla rasatura ricevette un tozzo di pane. Quel giorno la madre e 2 sorelle morirono dentro i forni crematori.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7026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6525344"/>
            <a:ext cx="6061720" cy="448072"/>
          </a:xfrm>
        </p:spPr>
        <p:txBody>
          <a:bodyPr>
            <a:normAutofit fontScale="90000"/>
          </a:bodyPr>
          <a:lstStyle/>
          <a:p>
            <a:r>
              <a:rPr lang="it-IT" dirty="0"/>
              <a:t>D</a:t>
            </a:r>
            <a:r>
              <a:rPr lang="it-IT" dirty="0" smtClean="0"/>
              <a:t>urante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76064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                    Per </a:t>
            </a:r>
            <a:r>
              <a:rPr lang="it-IT" b="1" dirty="0" smtClean="0"/>
              <a:t>mangiare </a:t>
            </a:r>
            <a:r>
              <a:rPr lang="it-IT" dirty="0" smtClean="0"/>
              <a:t>serviva una </a:t>
            </a:r>
            <a:r>
              <a:rPr lang="it-IT" b="1" dirty="0" smtClean="0"/>
              <a:t>gamella</a:t>
            </a:r>
            <a:r>
              <a:rPr lang="it-IT" dirty="0" smtClean="0"/>
              <a:t>, che non avevano e non sapevano dove trovarla. Giorni dopo ne recuperarono alcune malandate.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      Dovevano </a:t>
            </a:r>
            <a:r>
              <a:rPr lang="it-IT" b="1" dirty="0" smtClean="0"/>
              <a:t>dormire</a:t>
            </a:r>
            <a:r>
              <a:rPr lang="it-IT" dirty="0" smtClean="0"/>
              <a:t> in delle </a:t>
            </a:r>
            <a:r>
              <a:rPr lang="it-IT" b="1" dirty="0" smtClean="0"/>
              <a:t>«cuccette» in 5</a:t>
            </a:r>
            <a:r>
              <a:rPr lang="it-IT" dirty="0" smtClean="0"/>
              <a:t>, e</a:t>
            </a:r>
            <a:r>
              <a:rPr lang="it-IT" b="1" dirty="0" smtClean="0"/>
              <a:t> </a:t>
            </a:r>
            <a:r>
              <a:rPr lang="it-IT" dirty="0" smtClean="0"/>
              <a:t>se non ti svegliavi per l’appello ti picchiavano ferocemente.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      </a:t>
            </a:r>
            <a:r>
              <a:rPr lang="it-IT" b="1" dirty="0" err="1" smtClean="0"/>
              <a:t>Blockalterster</a:t>
            </a:r>
            <a:r>
              <a:rPr lang="it-IT" dirty="0" smtClean="0"/>
              <a:t> erano molto temuti perché, anche se ebrei, erano responsabili dell’ordine 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      </a:t>
            </a:r>
            <a:r>
              <a:rPr lang="it-IT" b="1" dirty="0" smtClean="0"/>
              <a:t> </a:t>
            </a:r>
            <a:r>
              <a:rPr lang="it-IT" b="1" dirty="0" err="1" smtClean="0"/>
              <a:t>Pipel</a:t>
            </a:r>
            <a:r>
              <a:rPr lang="it-IT" b="1" dirty="0" smtClean="0"/>
              <a:t> </a:t>
            </a:r>
            <a:r>
              <a:rPr lang="it-IT" dirty="0" smtClean="0"/>
              <a:t>era un ragazzo di 12/13 anni che faceva da servitore al </a:t>
            </a:r>
            <a:r>
              <a:rPr lang="it-IT" dirty="0" err="1" smtClean="0"/>
              <a:t>Blockalterster</a:t>
            </a:r>
            <a:r>
              <a:rPr lang="it-IT" dirty="0" smtClean="0"/>
              <a:t>.  </a:t>
            </a:r>
            <a:r>
              <a:rPr lang="it-IT" dirty="0" err="1" smtClean="0"/>
              <a:t>Shlomo</a:t>
            </a:r>
            <a:r>
              <a:rPr lang="it-IT" dirty="0" smtClean="0"/>
              <a:t> iniziò a lavorare di più per avere più cibo.</a:t>
            </a:r>
          </a:p>
          <a:p>
            <a:pPr marL="0" indent="0" algn="just">
              <a:buNone/>
            </a:pPr>
            <a:r>
              <a:rPr lang="it-IT" dirty="0" smtClean="0"/>
              <a:t>Gli venne affidato il compito di trainare un carro al posto dei cavalli. Avrebbe voluto ritirarsi quando scoprì che dovevano trasportare cadaveri dalle camere a gas o dai crematori. Infine, col fratello e i suoi cugini furono ammessi al </a:t>
            </a:r>
            <a:r>
              <a:rPr lang="it-IT" b="1" i="1" dirty="0" err="1" smtClean="0"/>
              <a:t>Sonderkommando</a:t>
            </a:r>
            <a:endParaRPr lang="it-IT" b="1" i="1" dirty="0"/>
          </a:p>
          <a:p>
            <a:pPr marL="0" indent="0" algn="just">
              <a:buNone/>
            </a:pPr>
            <a:r>
              <a:rPr lang="it-IT" dirty="0" smtClean="0"/>
              <a:t>                     </a:t>
            </a:r>
            <a:r>
              <a:rPr lang="it-IT" b="1" dirty="0" smtClean="0">
                <a:solidFill>
                  <a:srgbClr val="FF0000"/>
                </a:solidFill>
              </a:rPr>
              <a:t>(ai forni crematori) cosa che lo sconvolse! ma per sopravvivere bisognava accettare tutto. Il </a:t>
            </a:r>
            <a:r>
              <a:rPr lang="it-IT" b="1" dirty="0" err="1" smtClean="0">
                <a:solidFill>
                  <a:srgbClr val="FF0000"/>
                </a:solidFill>
              </a:rPr>
              <a:t>Sonderkommando</a:t>
            </a:r>
            <a:r>
              <a:rPr lang="it-IT" b="1" dirty="0" smtClean="0">
                <a:solidFill>
                  <a:srgbClr val="FF0000"/>
                </a:solidFill>
              </a:rPr>
              <a:t> era circondato da un muro di mattoni e filo spinato.</a:t>
            </a:r>
          </a:p>
        </p:txBody>
      </p:sp>
    </p:spTree>
    <p:extLst>
      <p:ext uri="{BB962C8B-B14F-4D97-AF65-F5344CB8AC3E}">
        <p14:creationId xmlns:p14="http://schemas.microsoft.com/office/powerpoint/2010/main" val="331621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309320"/>
            <a:ext cx="5629672" cy="66409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Durante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8863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dirty="0" smtClean="0"/>
              <a:t>                              All’inizio doveva solo strappare  le erbacce intorno all’edificio, poi riordinare i vestiti verso le baracche del </a:t>
            </a:r>
            <a:r>
              <a:rPr lang="it-IT" dirty="0" err="1" smtClean="0"/>
              <a:t>Kanada</a:t>
            </a:r>
            <a:r>
              <a:rPr lang="it-IT" dirty="0" smtClean="0"/>
              <a:t>. I corpi ancora vivi che non riuscivano ad entrare nel crematorio, prima venivano uccisi nelle camere a gas e poi bruciati nelle fosse. Lavorarono per un giorno e una notte interi.</a:t>
            </a:r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                      Poi a tagliare i capelli con altri 3 o 4, insieme a 2 dentisti che estraevano i denti d’oro. E ogni tanto doveva estrarre i morti dalle camere a gas; cosa che gli procurava  terrore e disprezzo verso i tedeschi.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            Nelle camere a gas prima entravano donne e bambini, poi anziani e infine uomini ,il gas impiegava circa 10/11 minuti ad uccidere  tutti. Per evitare che i corpi si attaccassero  alla barella bastava cospargere con  un po' d’acqua e dopo ..  nel fuoco.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            Il fratello lavorava nel crematorio IV e chiese al suo </a:t>
            </a:r>
            <a:r>
              <a:rPr lang="it-IT" dirty="0" err="1" smtClean="0"/>
              <a:t>Kapo</a:t>
            </a:r>
            <a:r>
              <a:rPr lang="it-IT" dirty="0" smtClean="0"/>
              <a:t> di essere trasferito al III,  e ci  riuscì grazie al rapporto di fiducia che aveva  stabilito con </a:t>
            </a:r>
            <a:r>
              <a:rPr lang="it-IT" dirty="0" err="1" smtClean="0"/>
              <a:t>Lemke</a:t>
            </a:r>
            <a:r>
              <a:rPr lang="it-IT" dirty="0" smtClean="0"/>
              <a:t>. La vita era sempre più difficile lì, bisognava lavorare notte e giorno, in quei momenti di pausa </a:t>
            </a:r>
            <a:r>
              <a:rPr lang="it-IT" dirty="0" err="1" smtClean="0"/>
              <a:t>Shlomo</a:t>
            </a:r>
            <a:r>
              <a:rPr lang="it-IT" dirty="0" smtClean="0"/>
              <a:t> suonava l’armonica di nascosto.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31287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8806155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9293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5949280"/>
            <a:ext cx="4837584" cy="1024136"/>
          </a:xfrm>
        </p:spPr>
        <p:txBody>
          <a:bodyPr/>
          <a:lstStyle/>
          <a:p>
            <a:r>
              <a:rPr lang="it-IT" dirty="0" smtClean="0"/>
              <a:t>Durante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/>
              <a:t>                 Alcuni suoi amici provarono a scappare, come Herrera ma morì dissanguato nel bosco! nessuno </a:t>
            </a:r>
            <a:r>
              <a:rPr lang="it-IT" dirty="0" smtClean="0"/>
              <a:t>ne ha parlato………………….</a:t>
            </a: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                 </a:t>
            </a:r>
            <a:r>
              <a:rPr lang="it-IT" b="1" dirty="0" smtClean="0"/>
              <a:t>I </a:t>
            </a:r>
            <a:r>
              <a:rPr lang="it-IT" b="1" dirty="0" smtClean="0"/>
              <a:t>Russi </a:t>
            </a:r>
            <a:r>
              <a:rPr lang="it-IT" dirty="0" smtClean="0"/>
              <a:t>bevevano e mangiavano tutto il giorno</a:t>
            </a:r>
            <a:r>
              <a:rPr lang="it-IT" dirty="0" smtClean="0"/>
              <a:t>, la </a:t>
            </a:r>
            <a:r>
              <a:rPr lang="it-IT" dirty="0" smtClean="0"/>
              <a:t>vodka era la loro bevanda preferita.</a:t>
            </a:r>
          </a:p>
          <a:p>
            <a:pPr marL="0" indent="0" algn="just">
              <a:buNone/>
            </a:pPr>
            <a:r>
              <a:rPr lang="it-IT" dirty="0" smtClean="0"/>
              <a:t>                 Bisogna chiarire </a:t>
            </a:r>
            <a:r>
              <a:rPr lang="it-IT" dirty="0" smtClean="0"/>
              <a:t>che </a:t>
            </a:r>
            <a:r>
              <a:rPr lang="it-IT" dirty="0" smtClean="0"/>
              <a:t>nessuno ha </a:t>
            </a:r>
            <a:r>
              <a:rPr lang="it-IT" dirty="0" smtClean="0"/>
              <a:t>mai ucciso </a:t>
            </a:r>
            <a:r>
              <a:rPr lang="it-IT" dirty="0" smtClean="0"/>
              <a:t>di propria </a:t>
            </a:r>
            <a:r>
              <a:rPr lang="it-IT" dirty="0" smtClean="0"/>
              <a:t>volontà</a:t>
            </a:r>
            <a:r>
              <a:rPr lang="it-IT" dirty="0" smtClean="0"/>
              <a:t>,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uccidevi 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venivi ucciso</a:t>
            </a:r>
            <a:r>
              <a:rPr lang="it-IT" dirty="0" smtClean="0"/>
              <a:t>. </a:t>
            </a:r>
            <a:r>
              <a:rPr lang="it-IT" dirty="0" err="1" smtClean="0"/>
              <a:t>Shlomo</a:t>
            </a:r>
            <a:r>
              <a:rPr lang="it-IT" dirty="0" smtClean="0"/>
              <a:t> </a:t>
            </a:r>
            <a:r>
              <a:rPr lang="it-IT" dirty="0" smtClean="0"/>
              <a:t>disse che se i tedeschi gli </a:t>
            </a:r>
            <a:r>
              <a:rPr lang="it-IT" dirty="0" smtClean="0"/>
              <a:t>avessero </a:t>
            </a:r>
            <a:r>
              <a:rPr lang="it-IT" dirty="0" smtClean="0"/>
              <a:t>dato una pistola </a:t>
            </a:r>
            <a:r>
              <a:rPr lang="it-IT" dirty="0" smtClean="0"/>
              <a:t>per uccidere, persino un </a:t>
            </a:r>
            <a:r>
              <a:rPr lang="it-IT" dirty="0" smtClean="0"/>
              <a:t>bambino di 2 anni non </a:t>
            </a:r>
            <a:r>
              <a:rPr lang="it-IT" dirty="0" smtClean="0"/>
              <a:t>avrebbe saputo cosa fare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r>
              <a:rPr lang="it-IT" dirty="0" smtClean="0"/>
              <a:t>                Un </a:t>
            </a:r>
            <a:r>
              <a:rPr lang="it-IT" dirty="0" smtClean="0"/>
              <a:t>giorno </a:t>
            </a:r>
            <a:r>
              <a:rPr lang="it-IT" dirty="0" smtClean="0"/>
              <a:t>pensò </a:t>
            </a:r>
            <a:r>
              <a:rPr lang="it-IT" dirty="0" smtClean="0"/>
              <a:t>di aver visto la sorella da una finestra del crematorio</a:t>
            </a:r>
            <a:r>
              <a:rPr lang="it-IT" dirty="0" smtClean="0"/>
              <a:t>, solo </a:t>
            </a:r>
            <a:r>
              <a:rPr lang="it-IT" dirty="0" smtClean="0"/>
              <a:t>12 anni dopo scoprì che non era lei.</a:t>
            </a:r>
          </a:p>
          <a:p>
            <a:pPr marL="0" indent="0" algn="just">
              <a:buNone/>
            </a:pPr>
            <a:r>
              <a:rPr lang="it-IT" dirty="0" smtClean="0"/>
              <a:t>Poi rivide un vecchio cugino del padre</a:t>
            </a:r>
            <a:r>
              <a:rPr lang="it-IT" dirty="0" smtClean="0"/>
              <a:t>, </a:t>
            </a:r>
            <a:r>
              <a:rPr lang="it-IT" dirty="0" err="1" smtClean="0"/>
              <a:t>Lèon</a:t>
            </a:r>
            <a:r>
              <a:rPr lang="it-IT" dirty="0" smtClean="0"/>
              <a:t> </a:t>
            </a:r>
            <a:r>
              <a:rPr lang="it-IT" dirty="0" smtClean="0"/>
              <a:t>Venezia</a:t>
            </a:r>
            <a:r>
              <a:rPr lang="it-IT" dirty="0" smtClean="0"/>
              <a:t>, era ridotto pelle </a:t>
            </a:r>
            <a:r>
              <a:rPr lang="it-IT" dirty="0" smtClean="0"/>
              <a:t>ed ossa e la sua voce era cambiata</a:t>
            </a:r>
            <a:r>
              <a:rPr lang="it-IT" dirty="0" smtClean="0"/>
              <a:t>; il </a:t>
            </a:r>
            <a:r>
              <a:rPr lang="it-IT" dirty="0" smtClean="0"/>
              <a:t>giorno dopo doveva essere ucciso e lo accompagnò fino alla camera a gas</a:t>
            </a:r>
            <a:r>
              <a:rPr lang="it-IT" dirty="0" smtClean="0"/>
              <a:t>, sentire </a:t>
            </a:r>
            <a:r>
              <a:rPr lang="it-IT" dirty="0" smtClean="0"/>
              <a:t>le sue urla per </a:t>
            </a:r>
            <a:r>
              <a:rPr lang="it-IT" dirty="0" err="1" smtClean="0"/>
              <a:t>Shlomo</a:t>
            </a:r>
            <a:r>
              <a:rPr lang="it-IT" dirty="0" smtClean="0"/>
              <a:t> fu grottesco.</a:t>
            </a:r>
          </a:p>
        </p:txBody>
      </p:sp>
    </p:spTree>
    <p:extLst>
      <p:ext uri="{BB962C8B-B14F-4D97-AF65-F5344CB8AC3E}">
        <p14:creationId xmlns:p14="http://schemas.microsoft.com/office/powerpoint/2010/main" val="6546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237312"/>
            <a:ext cx="3763888" cy="72697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Durante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/>
              <a:t>                    Un giorno </a:t>
            </a:r>
            <a:r>
              <a:rPr lang="it-IT" dirty="0" smtClean="0"/>
              <a:t>mentre </a:t>
            </a:r>
            <a:r>
              <a:rPr lang="it-IT" dirty="0" smtClean="0"/>
              <a:t>toglievano i </a:t>
            </a:r>
            <a:r>
              <a:rPr lang="it-IT" dirty="0" smtClean="0"/>
              <a:t>corpi dalla camera a gas udirono una neonata di appena 2 mesi</a:t>
            </a:r>
            <a:r>
              <a:rPr lang="it-IT" dirty="0" smtClean="0"/>
              <a:t>, era </a:t>
            </a:r>
            <a:r>
              <a:rPr lang="it-IT" dirty="0" smtClean="0"/>
              <a:t>un miracolo che fosse </a:t>
            </a:r>
            <a:r>
              <a:rPr lang="it-IT" dirty="0" smtClean="0"/>
              <a:t>sopravvissuta, ma </a:t>
            </a:r>
            <a:r>
              <a:rPr lang="it-IT" b="1" dirty="0" smtClean="0"/>
              <a:t>il </a:t>
            </a:r>
            <a:r>
              <a:rPr lang="it-IT" b="1" dirty="0" smtClean="0"/>
              <a:t>miracolo </a:t>
            </a:r>
            <a:r>
              <a:rPr lang="it-IT" dirty="0" smtClean="0"/>
              <a:t>durò pochissimo perché </a:t>
            </a:r>
            <a:r>
              <a:rPr lang="it-IT" dirty="0" smtClean="0"/>
              <a:t>un soldato </a:t>
            </a:r>
            <a:r>
              <a:rPr lang="it-IT" dirty="0" smtClean="0"/>
              <a:t>tedesco </a:t>
            </a:r>
            <a:r>
              <a:rPr lang="it-IT" dirty="0" smtClean="0"/>
              <a:t>la uccise con </a:t>
            </a:r>
            <a:r>
              <a:rPr lang="it-IT" dirty="0" smtClean="0"/>
              <a:t>un colpo di una pistola. 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                    Si preparava </a:t>
            </a:r>
            <a:r>
              <a:rPr lang="it-IT" b="1" dirty="0" smtClean="0"/>
              <a:t>una rivolta</a:t>
            </a:r>
            <a:r>
              <a:rPr lang="it-IT" dirty="0" smtClean="0"/>
              <a:t>, il piano era </a:t>
            </a:r>
            <a:r>
              <a:rPr lang="it-IT" dirty="0" smtClean="0"/>
              <a:t>di aggredire le guardie </a:t>
            </a:r>
            <a:r>
              <a:rPr lang="it-IT" dirty="0" smtClean="0"/>
              <a:t>e rubare le loro </a:t>
            </a:r>
            <a:r>
              <a:rPr lang="it-IT" dirty="0" smtClean="0"/>
              <a:t>armi</a:t>
            </a:r>
            <a:r>
              <a:rPr lang="it-IT" dirty="0" smtClean="0"/>
              <a:t>, poi dare l’allarme </a:t>
            </a:r>
            <a:r>
              <a:rPr lang="it-IT" dirty="0" smtClean="0"/>
              <a:t>agli altri crematori</a:t>
            </a:r>
            <a:r>
              <a:rPr lang="it-IT" dirty="0" smtClean="0"/>
              <a:t>. Erano tutti consapevoli di rischiare la </a:t>
            </a:r>
            <a:r>
              <a:rPr lang="it-IT" dirty="0" smtClean="0"/>
              <a:t>vita </a:t>
            </a:r>
            <a:r>
              <a:rPr lang="it-IT" dirty="0" smtClean="0"/>
              <a:t>….. Iniziarono dal </a:t>
            </a:r>
            <a:r>
              <a:rPr lang="it-IT" dirty="0" smtClean="0"/>
              <a:t>crematorio </a:t>
            </a:r>
            <a:r>
              <a:rPr lang="it-IT" dirty="0" smtClean="0"/>
              <a:t>IV, prima </a:t>
            </a:r>
            <a:r>
              <a:rPr lang="it-IT" dirty="0" smtClean="0"/>
              <a:t>delle 6 del pomeriggio </a:t>
            </a:r>
            <a:r>
              <a:rPr lang="it-IT" dirty="0" smtClean="0"/>
              <a:t>e lo </a:t>
            </a:r>
            <a:r>
              <a:rPr lang="it-IT" dirty="0" smtClean="0"/>
              <a:t>distrussero ---- uccisero anche </a:t>
            </a:r>
            <a:r>
              <a:rPr lang="it-IT" dirty="0" smtClean="0"/>
              <a:t>3 </a:t>
            </a:r>
            <a:r>
              <a:rPr lang="it-IT" dirty="0" smtClean="0"/>
              <a:t>tedeschi;  </a:t>
            </a:r>
            <a:r>
              <a:rPr lang="it-IT" dirty="0" smtClean="0"/>
              <a:t>ma </a:t>
            </a:r>
            <a:r>
              <a:rPr lang="it-IT" dirty="0" smtClean="0"/>
              <a:t>morirono quasi tutti ……………..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             La </a:t>
            </a:r>
            <a:r>
              <a:rPr lang="it-IT" dirty="0" smtClean="0"/>
              <a:t>mattina lavorarono per 36 </a:t>
            </a:r>
            <a:r>
              <a:rPr lang="it-IT" dirty="0" smtClean="0"/>
              <a:t>ore </a:t>
            </a:r>
            <a:r>
              <a:rPr lang="it-IT" dirty="0" smtClean="0"/>
              <a:t>di seguito, senza pause  </a:t>
            </a:r>
            <a:r>
              <a:rPr lang="it-IT" dirty="0" smtClean="0"/>
              <a:t>e </a:t>
            </a:r>
            <a:r>
              <a:rPr lang="it-IT" dirty="0" smtClean="0"/>
              <a:t>qualcuno </a:t>
            </a:r>
            <a:r>
              <a:rPr lang="it-IT" dirty="0" smtClean="0"/>
              <a:t>che </a:t>
            </a:r>
            <a:r>
              <a:rPr lang="it-IT" dirty="0" smtClean="0"/>
              <a:t>si preoccupasse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882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6093296"/>
            <a:ext cx="5989712" cy="88012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Durante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5616624"/>
          </a:xfrm>
        </p:spPr>
        <p:txBody>
          <a:bodyPr/>
          <a:lstStyle/>
          <a:p>
            <a:pPr marL="0" indent="0" algn="just">
              <a:buNone/>
            </a:pPr>
            <a:r>
              <a:rPr lang="it-IT" b="1" dirty="0" smtClean="0"/>
              <a:t>                Il </a:t>
            </a:r>
            <a:r>
              <a:rPr lang="it-IT" b="1" dirty="0" smtClean="0"/>
              <a:t>crematorio III </a:t>
            </a:r>
            <a:r>
              <a:rPr lang="it-IT" dirty="0" smtClean="0"/>
              <a:t>fu smantellato e il </a:t>
            </a:r>
            <a:r>
              <a:rPr lang="it-IT" b="1" dirty="0" smtClean="0"/>
              <a:t>IV </a:t>
            </a:r>
            <a:r>
              <a:rPr lang="it-IT" b="1" dirty="0" smtClean="0"/>
              <a:t>inagibile, </a:t>
            </a:r>
            <a:r>
              <a:rPr lang="it-IT" dirty="0" smtClean="0"/>
              <a:t>si </a:t>
            </a:r>
            <a:r>
              <a:rPr lang="it-IT" dirty="0" smtClean="0"/>
              <a:t>riunirono </a:t>
            </a:r>
            <a:r>
              <a:rPr lang="it-IT" dirty="0" smtClean="0"/>
              <a:t>quindi nel II</a:t>
            </a:r>
            <a:r>
              <a:rPr lang="it-IT" dirty="0" smtClean="0"/>
              <a:t>.</a:t>
            </a:r>
          </a:p>
          <a:p>
            <a:pPr marL="0" indent="0" algn="just">
              <a:buNone/>
            </a:pPr>
            <a:r>
              <a:rPr lang="it-IT" dirty="0" smtClean="0"/>
              <a:t>              Dopo </a:t>
            </a:r>
            <a:r>
              <a:rPr lang="it-IT" dirty="0" smtClean="0"/>
              <a:t>un </a:t>
            </a:r>
            <a:r>
              <a:rPr lang="it-IT" dirty="0" smtClean="0"/>
              <a:t>po' (</a:t>
            </a:r>
            <a:r>
              <a:rPr lang="it-IT" dirty="0" smtClean="0"/>
              <a:t>fine ottobre</a:t>
            </a:r>
            <a:r>
              <a:rPr lang="it-IT" dirty="0" smtClean="0"/>
              <a:t>),  ebbero l’ordine di </a:t>
            </a:r>
            <a:r>
              <a:rPr lang="it-IT" dirty="0" smtClean="0"/>
              <a:t>smantellare tutti i crematori</a:t>
            </a:r>
            <a:r>
              <a:rPr lang="it-IT" dirty="0" smtClean="0"/>
              <a:t>. Ne erano  felici!   ………. distruggere </a:t>
            </a:r>
            <a:r>
              <a:rPr lang="it-IT" dirty="0" smtClean="0"/>
              <a:t>con le </a:t>
            </a:r>
            <a:r>
              <a:rPr lang="it-IT" dirty="0" smtClean="0"/>
              <a:t>proprie  </a:t>
            </a:r>
            <a:r>
              <a:rPr lang="it-IT" dirty="0" smtClean="0"/>
              <a:t>mani </a:t>
            </a:r>
            <a:r>
              <a:rPr lang="it-IT" dirty="0" smtClean="0"/>
              <a:t>quell’obbrobrio costituiva un motivo di </a:t>
            </a:r>
            <a:r>
              <a:rPr lang="it-IT" b="1" dirty="0" smtClean="0"/>
              <a:t>immensa gioia</a:t>
            </a:r>
            <a:r>
              <a:rPr lang="it-IT" dirty="0" smtClean="0"/>
              <a:t>. </a:t>
            </a:r>
            <a:r>
              <a:rPr lang="it-IT" dirty="0" smtClean="0"/>
              <a:t>Il 17 gennaio il campo fu </a:t>
            </a:r>
            <a:r>
              <a:rPr lang="it-IT" dirty="0" smtClean="0"/>
              <a:t>evacuato,  </a:t>
            </a:r>
            <a:r>
              <a:rPr lang="it-IT" dirty="0" smtClean="0"/>
              <a:t>ma </a:t>
            </a:r>
            <a:r>
              <a:rPr lang="it-IT" dirty="0" err="1" smtClean="0"/>
              <a:t>Shlomo</a:t>
            </a:r>
            <a:r>
              <a:rPr lang="it-IT" dirty="0" smtClean="0"/>
              <a:t> e gli internati nella sua baracca ebbero il divieto di  </a:t>
            </a:r>
            <a:r>
              <a:rPr lang="it-IT" dirty="0" smtClean="0"/>
              <a:t>uscire. Ma lui </a:t>
            </a:r>
            <a:r>
              <a:rPr lang="it-IT" dirty="0" smtClean="0"/>
              <a:t>riuscì a confondersi </a:t>
            </a:r>
            <a:r>
              <a:rPr lang="it-IT" dirty="0" smtClean="0"/>
              <a:t>nella folla </a:t>
            </a:r>
            <a:r>
              <a:rPr lang="it-IT" dirty="0" smtClean="0"/>
              <a:t> e iniziò la                    «</a:t>
            </a:r>
            <a:r>
              <a:rPr lang="it-IT" b="1" dirty="0" smtClean="0"/>
              <a:t> Marcia  </a:t>
            </a:r>
            <a:r>
              <a:rPr lang="it-IT" b="1" dirty="0" smtClean="0"/>
              <a:t>della </a:t>
            </a:r>
            <a:r>
              <a:rPr lang="it-IT" b="1" dirty="0" smtClean="0"/>
              <a:t>morte </a:t>
            </a:r>
            <a:r>
              <a:rPr lang="it-IT" dirty="0" smtClean="0"/>
              <a:t>».</a:t>
            </a:r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          L</a:t>
            </a:r>
            <a:r>
              <a:rPr lang="it-IT" dirty="0" smtClean="0"/>
              <a:t>asciarono Auschwitz .. Furono 10 </a:t>
            </a:r>
            <a:r>
              <a:rPr lang="it-IT" dirty="0"/>
              <a:t>-</a:t>
            </a:r>
            <a:r>
              <a:rPr lang="it-IT" dirty="0" smtClean="0"/>
              <a:t> </a:t>
            </a:r>
            <a:r>
              <a:rPr lang="it-IT" dirty="0" smtClean="0"/>
              <a:t>12 </a:t>
            </a:r>
            <a:r>
              <a:rPr lang="it-IT" dirty="0" smtClean="0"/>
              <a:t>giorni di cammino. Il </a:t>
            </a:r>
            <a:r>
              <a:rPr lang="it-IT" dirty="0" smtClean="0"/>
              <a:t>paesaggio era innevato</a:t>
            </a:r>
            <a:r>
              <a:rPr lang="it-IT" dirty="0" smtClean="0"/>
              <a:t>, ghiacciato, le temperature </a:t>
            </a:r>
            <a:r>
              <a:rPr lang="it-IT" dirty="0" smtClean="0"/>
              <a:t>sotto lo 0.Arrivarono al campo di Mauthausen e </a:t>
            </a:r>
            <a:r>
              <a:rPr lang="it-IT" dirty="0" err="1" smtClean="0"/>
              <a:t>Shlomo</a:t>
            </a:r>
            <a:r>
              <a:rPr lang="it-IT" dirty="0" smtClean="0"/>
              <a:t> </a:t>
            </a:r>
            <a:r>
              <a:rPr lang="it-IT" dirty="0" smtClean="0"/>
              <a:t>fu </a:t>
            </a:r>
            <a:r>
              <a:rPr lang="it-IT" dirty="0" smtClean="0"/>
              <a:t>nuovamente </a:t>
            </a:r>
            <a:r>
              <a:rPr lang="it-IT" dirty="0" smtClean="0"/>
              <a:t>im</a:t>
            </a:r>
            <a:r>
              <a:rPr lang="it-IT" dirty="0" smtClean="0"/>
              <a:t>matricolato </a:t>
            </a:r>
            <a:r>
              <a:rPr lang="it-IT" dirty="0" smtClean="0"/>
              <a:t>con il numero </a:t>
            </a:r>
            <a:r>
              <a:rPr lang="it-IT" b="1" dirty="0" smtClean="0"/>
              <a:t>«118554</a:t>
            </a:r>
            <a:r>
              <a:rPr lang="it-IT" b="1" dirty="0" smtClean="0"/>
              <a:t>»,</a:t>
            </a:r>
            <a:r>
              <a:rPr lang="it-IT" dirty="0"/>
              <a:t> </a:t>
            </a:r>
            <a:r>
              <a:rPr lang="it-IT" dirty="0" smtClean="0"/>
              <a:t>non </a:t>
            </a:r>
            <a:r>
              <a:rPr lang="it-IT" dirty="0" smtClean="0"/>
              <a:t>con un tatuaggio ma con un braccialetto</a:t>
            </a:r>
            <a:r>
              <a:rPr lang="it-IT" dirty="0" smtClean="0"/>
              <a:t>! Ma </a:t>
            </a:r>
            <a:r>
              <a:rPr lang="it-IT" dirty="0" smtClean="0"/>
              <a:t>per pochi giorni. Furono  trasferiti in un suo </a:t>
            </a:r>
            <a:r>
              <a:rPr lang="it-IT" dirty="0" err="1" smtClean="0"/>
              <a:t>sottocampo</a:t>
            </a:r>
            <a:r>
              <a:rPr lang="it-IT" dirty="0" smtClean="0"/>
              <a:t>, </a:t>
            </a:r>
            <a:r>
              <a:rPr lang="it-IT" dirty="0" err="1" smtClean="0"/>
              <a:t>Melk</a:t>
            </a:r>
            <a:r>
              <a:rPr lang="it-IT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502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3461"/>
            <a:ext cx="8190868" cy="660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845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5949280"/>
            <a:ext cx="6716216" cy="1015008"/>
          </a:xfrm>
        </p:spPr>
        <p:txBody>
          <a:bodyPr/>
          <a:lstStyle/>
          <a:p>
            <a:r>
              <a:rPr lang="it-IT" dirty="0" smtClean="0"/>
              <a:t>DURANTE/DOPO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7606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dirty="0" smtClean="0"/>
              <a:t>               Lavorò </a:t>
            </a:r>
            <a:r>
              <a:rPr lang="it-IT" dirty="0" smtClean="0"/>
              <a:t>come muratore per 8 ore al </a:t>
            </a:r>
            <a:r>
              <a:rPr lang="it-IT" dirty="0" smtClean="0"/>
              <a:t>giorno, </a:t>
            </a:r>
            <a:r>
              <a:rPr lang="it-IT" dirty="0" smtClean="0"/>
              <a:t>tutti i giorni su una montagna che distava 2 ore di </a:t>
            </a:r>
            <a:r>
              <a:rPr lang="it-IT" dirty="0" smtClean="0"/>
              <a:t>viaggio: </a:t>
            </a:r>
            <a:r>
              <a:rPr lang="it-IT" b="1" dirty="0" smtClean="0"/>
              <a:t>Mauthausen - </a:t>
            </a:r>
            <a:r>
              <a:rPr lang="it-IT" b="1" dirty="0" err="1" smtClean="0"/>
              <a:t>Ebensee</a:t>
            </a:r>
            <a:r>
              <a:rPr lang="it-IT" b="1" dirty="0" smtClean="0"/>
              <a:t>.</a:t>
            </a:r>
          </a:p>
          <a:p>
            <a:pPr marL="0" indent="0" algn="just">
              <a:buNone/>
            </a:pPr>
            <a:r>
              <a:rPr lang="it-IT" dirty="0" smtClean="0"/>
              <a:t>             </a:t>
            </a:r>
          </a:p>
          <a:p>
            <a:pPr marL="0" indent="0" algn="just">
              <a:buNone/>
            </a:pPr>
            <a:r>
              <a:rPr lang="it-IT" dirty="0"/>
              <a:t> </a:t>
            </a:r>
            <a:r>
              <a:rPr lang="it-IT" dirty="0" smtClean="0"/>
              <a:t>              Poi arrivarono i </a:t>
            </a:r>
            <a:r>
              <a:rPr lang="it-IT" dirty="0" smtClean="0"/>
              <a:t>soldati </a:t>
            </a:r>
            <a:r>
              <a:rPr lang="it-IT" dirty="0" smtClean="0"/>
              <a:t>americani </a:t>
            </a:r>
            <a:r>
              <a:rPr lang="it-IT" dirty="0" smtClean="0"/>
              <a:t>e </a:t>
            </a:r>
            <a:r>
              <a:rPr lang="it-IT" dirty="0" smtClean="0"/>
              <a:t>presero il controllo del </a:t>
            </a:r>
            <a:r>
              <a:rPr lang="it-IT" dirty="0" smtClean="0"/>
              <a:t>campo. </a:t>
            </a:r>
            <a:r>
              <a:rPr lang="it-IT" b="1" dirty="0"/>
              <a:t>L</a:t>
            </a:r>
            <a:r>
              <a:rPr lang="it-IT" b="1" dirty="0" smtClean="0"/>
              <a:t>a </a:t>
            </a:r>
            <a:r>
              <a:rPr lang="it-IT" b="1" dirty="0"/>
              <a:t>L</a:t>
            </a:r>
            <a:r>
              <a:rPr lang="it-IT" b="1" dirty="0" smtClean="0"/>
              <a:t>iberazione </a:t>
            </a:r>
            <a:r>
              <a:rPr lang="it-IT" dirty="0" smtClean="0"/>
              <a:t>decretò la morte di tanti, perché lo stomaco non essendo più abituato a mangiare, collassava durante il tentativo di digestione 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</a:t>
            </a:r>
            <a:r>
              <a:rPr lang="it-IT" b="1" dirty="0" smtClean="0"/>
              <a:t>6 </a:t>
            </a:r>
            <a:r>
              <a:rPr lang="it-IT" b="1" dirty="0" smtClean="0"/>
              <a:t>Maggio 1945 </a:t>
            </a:r>
            <a:r>
              <a:rPr lang="it-IT" dirty="0" smtClean="0"/>
              <a:t>… </a:t>
            </a:r>
            <a:r>
              <a:rPr lang="it-IT" b="1" dirty="0" smtClean="0"/>
              <a:t>la Liberazione </a:t>
            </a:r>
            <a:r>
              <a:rPr lang="it-IT" b="1" dirty="0" smtClean="0"/>
              <a:t>ufficiale </a:t>
            </a:r>
            <a:r>
              <a:rPr lang="it-IT" dirty="0" smtClean="0"/>
              <a:t>e </a:t>
            </a:r>
            <a:r>
              <a:rPr lang="it-IT" dirty="0" err="1" smtClean="0"/>
              <a:t>Shlomo</a:t>
            </a:r>
            <a:r>
              <a:rPr lang="it-IT" dirty="0" smtClean="0"/>
              <a:t> restò a </a:t>
            </a:r>
            <a:r>
              <a:rPr lang="it-IT" dirty="0" err="1" smtClean="0"/>
              <a:t>Ebensee</a:t>
            </a:r>
            <a:r>
              <a:rPr lang="it-IT" dirty="0" smtClean="0"/>
              <a:t> per circa 2 </a:t>
            </a:r>
            <a:r>
              <a:rPr lang="it-IT" dirty="0" smtClean="0"/>
              <a:t>mesi,  </a:t>
            </a:r>
            <a:r>
              <a:rPr lang="it-IT" dirty="0" smtClean="0"/>
              <a:t>perché </a:t>
            </a:r>
            <a:r>
              <a:rPr lang="it-IT" dirty="0" smtClean="0"/>
              <a:t>non </a:t>
            </a:r>
            <a:r>
              <a:rPr lang="it-IT" dirty="0" smtClean="0"/>
              <a:t>sapeva dove </a:t>
            </a:r>
            <a:r>
              <a:rPr lang="it-IT" dirty="0" smtClean="0"/>
              <a:t>andare.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   Gli </a:t>
            </a:r>
            <a:r>
              <a:rPr lang="it-IT" dirty="0" smtClean="0"/>
              <a:t>Americani li lasciarono nelle mani degli inglesi che prepararono 6 camion </a:t>
            </a:r>
            <a:r>
              <a:rPr lang="it-IT" dirty="0" smtClean="0"/>
              <a:t>diretti verso l’Italia. Lui </a:t>
            </a:r>
            <a:r>
              <a:rPr lang="it-IT" dirty="0" smtClean="0"/>
              <a:t>scese all’ospedale di Udine perché era malato di </a:t>
            </a:r>
            <a:r>
              <a:rPr lang="it-IT" dirty="0" smtClean="0"/>
              <a:t>tubercolosi; dove prese </a:t>
            </a:r>
            <a:r>
              <a:rPr lang="it-IT" dirty="0" smtClean="0"/>
              <a:t>il nome di </a:t>
            </a:r>
            <a:r>
              <a:rPr lang="it-IT" b="1" dirty="0" smtClean="0"/>
              <a:t>Bruno, </a:t>
            </a:r>
            <a:r>
              <a:rPr lang="it-IT" dirty="0" smtClean="0"/>
              <a:t> </a:t>
            </a:r>
            <a:r>
              <a:rPr lang="it-IT" b="1" dirty="0" smtClean="0"/>
              <a:t>L’IDENTITA’  </a:t>
            </a:r>
            <a:r>
              <a:rPr lang="it-IT" dirty="0" smtClean="0"/>
              <a:t>della </a:t>
            </a:r>
            <a:r>
              <a:rPr lang="it-IT" dirty="0" smtClean="0"/>
              <a:t>sua nuova vita</a:t>
            </a:r>
            <a:r>
              <a:rPr lang="it-IT" dirty="0" smtClean="0"/>
              <a:t>, della </a:t>
            </a:r>
            <a:r>
              <a:rPr lang="it-IT" dirty="0" smtClean="0"/>
              <a:t>sua </a:t>
            </a:r>
            <a:r>
              <a:rPr lang="it-IT" b="1" dirty="0" smtClean="0"/>
              <a:t>rinascita.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2429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6070167"/>
            <a:ext cx="6428184" cy="79898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Dopo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/>
              <a:t>                 Dopo la </a:t>
            </a:r>
            <a:r>
              <a:rPr lang="it-IT" dirty="0" smtClean="0"/>
              <a:t>liberazione passarono 7 anni </a:t>
            </a:r>
            <a:r>
              <a:rPr lang="it-IT" dirty="0"/>
              <a:t> </a:t>
            </a:r>
            <a:r>
              <a:rPr lang="it-IT" dirty="0" smtClean="0"/>
              <a:t>da un ospedale all’altro, rincorrendo la guarigione fisica. 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dirty="0" smtClean="0"/>
              <a:t>            A </a:t>
            </a:r>
            <a:r>
              <a:rPr lang="it-IT" dirty="0" smtClean="0"/>
              <a:t>Grottaferrata, durante </a:t>
            </a:r>
            <a:r>
              <a:rPr lang="it-IT" dirty="0" smtClean="0"/>
              <a:t>un corso di </a:t>
            </a:r>
            <a:r>
              <a:rPr lang="it-IT" dirty="0" smtClean="0"/>
              <a:t>inglese, </a:t>
            </a:r>
            <a:r>
              <a:rPr lang="it-IT" dirty="0" smtClean="0"/>
              <a:t>incontrò </a:t>
            </a:r>
            <a:r>
              <a:rPr lang="it-IT" dirty="0" smtClean="0"/>
              <a:t>la </a:t>
            </a:r>
            <a:r>
              <a:rPr lang="it-IT" dirty="0" smtClean="0"/>
              <a:t>donna che diventò sua </a:t>
            </a:r>
            <a:r>
              <a:rPr lang="it-IT" dirty="0" smtClean="0"/>
              <a:t>moglie: Marika.</a:t>
            </a:r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           </a:t>
            </a:r>
            <a:r>
              <a:rPr lang="it-IT" dirty="0" smtClean="0"/>
              <a:t>Ri</a:t>
            </a:r>
            <a:r>
              <a:rPr lang="it-IT" dirty="0" smtClean="0"/>
              <a:t>vide </a:t>
            </a:r>
            <a:r>
              <a:rPr lang="it-IT" dirty="0" smtClean="0"/>
              <a:t>il fratello dopo 7 </a:t>
            </a:r>
            <a:r>
              <a:rPr lang="it-IT" dirty="0" smtClean="0"/>
              <a:t>anni, </a:t>
            </a:r>
            <a:r>
              <a:rPr lang="it-IT" dirty="0" smtClean="0"/>
              <a:t>solo una </a:t>
            </a:r>
            <a:r>
              <a:rPr lang="it-IT" dirty="0" smtClean="0"/>
              <a:t>volta, e poi </a:t>
            </a:r>
            <a:r>
              <a:rPr lang="it-IT" dirty="0" smtClean="0"/>
              <a:t>sparì</a:t>
            </a:r>
            <a:r>
              <a:rPr lang="it-IT" dirty="0" smtClean="0"/>
              <a:t>. Nel </a:t>
            </a:r>
            <a:r>
              <a:rPr lang="it-IT" dirty="0" smtClean="0"/>
              <a:t>1957 rivide la </a:t>
            </a:r>
            <a:r>
              <a:rPr lang="it-IT" dirty="0" smtClean="0"/>
              <a:t>sorella, </a:t>
            </a:r>
            <a:r>
              <a:rPr lang="it-IT" dirty="0" smtClean="0"/>
              <a:t>sposata con Aaron Mano ad </a:t>
            </a:r>
            <a:r>
              <a:rPr lang="it-IT" dirty="0"/>
              <a:t>H</a:t>
            </a:r>
            <a:r>
              <a:rPr lang="it-IT" dirty="0" smtClean="0"/>
              <a:t>aifa</a:t>
            </a:r>
            <a:r>
              <a:rPr lang="it-IT" dirty="0" smtClean="0"/>
              <a:t>, </a:t>
            </a:r>
            <a:r>
              <a:rPr lang="it-IT" dirty="0" smtClean="0"/>
              <a:t>Israele</a:t>
            </a:r>
            <a:r>
              <a:rPr lang="it-IT" dirty="0" smtClean="0"/>
              <a:t>. Della famiglia materna non </a:t>
            </a:r>
            <a:r>
              <a:rPr lang="it-IT" dirty="0" smtClean="0"/>
              <a:t>rimase </a:t>
            </a:r>
            <a:r>
              <a:rPr lang="it-IT" dirty="0" smtClean="0"/>
              <a:t>nessuno,  </a:t>
            </a:r>
            <a:r>
              <a:rPr lang="it-IT" dirty="0" smtClean="0"/>
              <a:t>così la generazione Angel terminò per sempre</a:t>
            </a:r>
            <a:r>
              <a:rPr lang="it-IT" dirty="0" smtClean="0"/>
              <a:t>.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     </a:t>
            </a:r>
          </a:p>
          <a:p>
            <a:pPr marL="0" indent="0">
              <a:buNone/>
            </a:pPr>
            <a:r>
              <a:rPr lang="it-IT" dirty="0"/>
              <a:t> </a:t>
            </a:r>
            <a:r>
              <a:rPr lang="it-IT" dirty="0" smtClean="0"/>
              <a:t>          Iniziò </a:t>
            </a:r>
            <a:r>
              <a:rPr lang="it-IT" dirty="0" smtClean="0"/>
              <a:t>a raccontare la sua vita solo 47 anni dopo la liberazione.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6118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6021288"/>
            <a:ext cx="6860232" cy="1015008"/>
          </a:xfrm>
        </p:spPr>
        <p:txBody>
          <a:bodyPr/>
          <a:lstStyle/>
          <a:p>
            <a:r>
              <a:rPr lang="it-IT" dirty="0" smtClean="0"/>
              <a:t>Dopo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21286" y="692696"/>
            <a:ext cx="9165285" cy="5472608"/>
          </a:xfrm>
        </p:spPr>
        <p:txBody>
          <a:bodyPr/>
          <a:lstStyle/>
          <a:p>
            <a:pPr marL="0" indent="0" algn="just">
              <a:buNone/>
            </a:pPr>
            <a:r>
              <a:rPr lang="it-IT" dirty="0" smtClean="0"/>
              <a:t>Tornò ad Auschwitz più volte con Luigi e raccontò la sua vita nelle </a:t>
            </a:r>
            <a:r>
              <a:rPr lang="it-IT" dirty="0" smtClean="0"/>
              <a:t>scuole…… a </a:t>
            </a:r>
            <a:r>
              <a:rPr lang="it-IT" dirty="0" smtClean="0"/>
              <a:t>Birkenau </a:t>
            </a:r>
            <a:r>
              <a:rPr lang="it-IT" dirty="0" smtClean="0"/>
              <a:t>…. una </a:t>
            </a:r>
            <a:r>
              <a:rPr lang="it-IT" dirty="0" smtClean="0"/>
              <a:t>delle peggiori </a:t>
            </a:r>
            <a:r>
              <a:rPr lang="it-IT" dirty="0" smtClean="0"/>
              <a:t>esperienze … toccare </a:t>
            </a:r>
            <a:r>
              <a:rPr lang="it-IT" dirty="0" smtClean="0"/>
              <a:t>bambini</a:t>
            </a:r>
            <a:r>
              <a:rPr lang="it-IT" dirty="0" smtClean="0"/>
              <a:t>, donne </a:t>
            </a:r>
            <a:r>
              <a:rPr lang="it-IT" dirty="0" smtClean="0"/>
              <a:t>e uomini innocenti</a:t>
            </a:r>
            <a:r>
              <a:rPr lang="it-IT" dirty="0" smtClean="0"/>
              <a:t>, uccisi </a:t>
            </a:r>
            <a:r>
              <a:rPr lang="it-IT" dirty="0" smtClean="0"/>
              <a:t>senza </a:t>
            </a:r>
            <a:r>
              <a:rPr lang="it-IT" dirty="0" smtClean="0"/>
              <a:t>motivo … questo non </a:t>
            </a:r>
            <a:r>
              <a:rPr lang="it-IT" dirty="0" smtClean="0"/>
              <a:t>portava amore nella sua vita</a:t>
            </a:r>
            <a:r>
              <a:rPr lang="it-IT" dirty="0" smtClean="0"/>
              <a:t>. </a:t>
            </a:r>
          </a:p>
          <a:p>
            <a:pPr marL="0" indent="0" algn="just">
              <a:buNone/>
            </a:pPr>
            <a:r>
              <a:rPr lang="it-IT" dirty="0" smtClean="0"/>
              <a:t>Ebbe </a:t>
            </a:r>
            <a:r>
              <a:rPr lang="it-IT" dirty="0" smtClean="0"/>
              <a:t>moglie e figli ma non ne parlava mai con loro </a:t>
            </a:r>
            <a:r>
              <a:rPr lang="it-IT" dirty="0" smtClean="0"/>
              <a:t>…….Diceva  </a:t>
            </a:r>
          </a:p>
          <a:p>
            <a:pPr marL="0" indent="0">
              <a:buNone/>
            </a:pP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SI ESCE MAI,PER DAVVERO,DAI CREMATORI»</a:t>
            </a:r>
            <a:endParaRPr lang="it-IT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43170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" y="548680"/>
            <a:ext cx="8979472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038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629</TotalTime>
  <Words>1696</Words>
  <Application>Microsoft Office PowerPoint</Application>
  <PresentationFormat>Presentazione su schermo (4:3)</PresentationFormat>
  <Paragraphs>74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NewsPrint</vt:lpstr>
      <vt:lpstr>SHLOMO VENEZIA SONDERKOMMANDO AUSCHWITZ</vt:lpstr>
      <vt:lpstr>Prima   dell’Olocausto</vt:lpstr>
      <vt:lpstr>prima</vt:lpstr>
      <vt:lpstr>Presentazione standard di PowerPoint</vt:lpstr>
      <vt:lpstr>Durante l’Olocausto</vt:lpstr>
      <vt:lpstr>Durante</vt:lpstr>
      <vt:lpstr>Durante</vt:lpstr>
      <vt:lpstr>Presentazione standard di PowerPoint</vt:lpstr>
      <vt:lpstr>Durante</vt:lpstr>
      <vt:lpstr>Durante</vt:lpstr>
      <vt:lpstr>Durante</vt:lpstr>
      <vt:lpstr>Presentazione standard di PowerPoint</vt:lpstr>
      <vt:lpstr>DURANTE/DOPO</vt:lpstr>
      <vt:lpstr>Dopo</vt:lpstr>
      <vt:lpstr>Dopo</vt:lpstr>
      <vt:lpstr>Presentazione standard di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SHLOMO VENEZIA SONDERKOMMANDO auschwitz</dc:title>
  <dc:creator>Famiglia Brunetti</dc:creator>
  <cp:lastModifiedBy>Microsoft</cp:lastModifiedBy>
  <cp:revision>45</cp:revision>
  <dcterms:created xsi:type="dcterms:W3CDTF">2018-11-30T16:44:04Z</dcterms:created>
  <dcterms:modified xsi:type="dcterms:W3CDTF">2019-02-21T17:05:00Z</dcterms:modified>
</cp:coreProperties>
</file>