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309" r:id="rId2"/>
    <p:sldId id="256" r:id="rId3"/>
    <p:sldId id="257" r:id="rId4"/>
    <p:sldId id="258" r:id="rId5"/>
    <p:sldId id="259" r:id="rId6"/>
    <p:sldId id="260" r:id="rId7"/>
    <p:sldId id="262" r:id="rId8"/>
    <p:sldId id="310" r:id="rId9"/>
    <p:sldId id="311" r:id="rId10"/>
    <p:sldId id="292" r:id="rId11"/>
    <p:sldId id="263" r:id="rId12"/>
    <p:sldId id="264" r:id="rId13"/>
    <p:sldId id="265" r:id="rId14"/>
    <p:sldId id="266" r:id="rId15"/>
    <p:sldId id="312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313" r:id="rId26"/>
    <p:sldId id="276" r:id="rId27"/>
    <p:sldId id="277" r:id="rId28"/>
    <p:sldId id="278" r:id="rId29"/>
    <p:sldId id="279" r:id="rId30"/>
    <p:sldId id="281" r:id="rId31"/>
    <p:sldId id="282" r:id="rId32"/>
    <p:sldId id="283" r:id="rId33"/>
    <p:sldId id="285" r:id="rId34"/>
    <p:sldId id="286" r:id="rId35"/>
    <p:sldId id="287" r:id="rId36"/>
    <p:sldId id="288" r:id="rId37"/>
    <p:sldId id="290" r:id="rId38"/>
    <p:sldId id="304" r:id="rId39"/>
    <p:sldId id="305" r:id="rId40"/>
    <p:sldId id="306" r:id="rId41"/>
    <p:sldId id="307" r:id="rId42"/>
    <p:sldId id="301" r:id="rId43"/>
    <p:sldId id="308" r:id="rId4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4706" autoAdjust="0"/>
  </p:normalViewPr>
  <p:slideViewPr>
    <p:cSldViewPr>
      <p:cViewPr varScale="1">
        <p:scale>
          <a:sx n="70" d="100"/>
          <a:sy n="70" d="100"/>
        </p:scale>
        <p:origin x="-14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2.jp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5B1D9E-1C4E-4EE7-BF96-587C78C0CB0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D1D6B13-A1A9-4095-8DB7-08AEFD6D7FFC}">
      <dgm:prSet phldrT="[Testo]"/>
      <dgm:spPr>
        <a:ln>
          <a:solidFill>
            <a:srgbClr val="C00000"/>
          </a:solidFill>
        </a:ln>
      </dgm:spPr>
      <dgm:t>
        <a:bodyPr/>
        <a:lstStyle/>
        <a:p>
          <a:r>
            <a:rPr lang="it-IT" dirty="0" smtClean="0"/>
            <a:t>PRIMA</a:t>
          </a:r>
          <a:endParaRPr lang="it-IT" dirty="0"/>
        </a:p>
      </dgm:t>
    </dgm:pt>
    <dgm:pt modelId="{4F112A89-D5C3-45E1-A996-A1383D83A50B}" type="parTrans" cxnId="{A9ED6112-7E47-431F-A5DF-304FCC6C64A2}">
      <dgm:prSet/>
      <dgm:spPr/>
      <dgm:t>
        <a:bodyPr/>
        <a:lstStyle/>
        <a:p>
          <a:endParaRPr lang="it-IT"/>
        </a:p>
      </dgm:t>
    </dgm:pt>
    <dgm:pt modelId="{74522107-A76D-412C-8EDD-93741787DE6D}" type="sibTrans" cxnId="{A9ED6112-7E47-431F-A5DF-304FCC6C64A2}">
      <dgm:prSet/>
      <dgm:spPr/>
      <dgm:t>
        <a:bodyPr/>
        <a:lstStyle/>
        <a:p>
          <a:endParaRPr lang="it-IT"/>
        </a:p>
      </dgm:t>
    </dgm:pt>
    <dgm:pt modelId="{237D44BF-719F-47F0-989A-DB32533BA58C}">
      <dgm:prSet phldrT="[Testo]"/>
      <dgm:spPr>
        <a:ln>
          <a:solidFill>
            <a:srgbClr val="C00000"/>
          </a:solidFill>
        </a:ln>
      </dgm:spPr>
      <dgm:t>
        <a:bodyPr/>
        <a:lstStyle/>
        <a:p>
          <a:r>
            <a:rPr lang="it-IT" dirty="0" smtClean="0"/>
            <a:t>DURANTE</a:t>
          </a:r>
          <a:endParaRPr lang="it-IT" dirty="0"/>
        </a:p>
      </dgm:t>
    </dgm:pt>
    <dgm:pt modelId="{D2E9FA99-DA83-4F8F-BB52-8DBE1D4DBFF5}" type="parTrans" cxnId="{54E089D9-5B12-4D35-872D-930BF0F5157E}">
      <dgm:prSet/>
      <dgm:spPr/>
      <dgm:t>
        <a:bodyPr/>
        <a:lstStyle/>
        <a:p>
          <a:endParaRPr lang="it-IT"/>
        </a:p>
      </dgm:t>
    </dgm:pt>
    <dgm:pt modelId="{65456013-93DF-4D86-A56E-B585F07AE247}" type="sibTrans" cxnId="{54E089D9-5B12-4D35-872D-930BF0F5157E}">
      <dgm:prSet/>
      <dgm:spPr/>
      <dgm:t>
        <a:bodyPr/>
        <a:lstStyle/>
        <a:p>
          <a:endParaRPr lang="it-IT"/>
        </a:p>
      </dgm:t>
    </dgm:pt>
    <dgm:pt modelId="{1B24D0E1-3184-4792-A21C-B2D2C588A901}">
      <dgm:prSet phldrT="[Testo]"/>
      <dgm:spPr>
        <a:ln>
          <a:solidFill>
            <a:srgbClr val="C00000"/>
          </a:solidFill>
        </a:ln>
      </dgm:spPr>
      <dgm:t>
        <a:bodyPr/>
        <a:lstStyle/>
        <a:p>
          <a:r>
            <a:rPr lang="it-IT" dirty="0" smtClean="0"/>
            <a:t>DOPO</a:t>
          </a:r>
          <a:endParaRPr lang="it-IT" dirty="0"/>
        </a:p>
      </dgm:t>
    </dgm:pt>
    <dgm:pt modelId="{A8973543-F64C-451B-9771-036476D5A26F}" type="parTrans" cxnId="{7BD9FE38-6EEB-46E0-98D8-C749807C865E}">
      <dgm:prSet/>
      <dgm:spPr/>
      <dgm:t>
        <a:bodyPr/>
        <a:lstStyle/>
        <a:p>
          <a:endParaRPr lang="it-IT"/>
        </a:p>
      </dgm:t>
    </dgm:pt>
    <dgm:pt modelId="{E70EA6B6-4DC3-4F95-B6C3-EDC60D07AD19}" type="sibTrans" cxnId="{7BD9FE38-6EEB-46E0-98D8-C749807C865E}">
      <dgm:prSet/>
      <dgm:spPr/>
      <dgm:t>
        <a:bodyPr/>
        <a:lstStyle/>
        <a:p>
          <a:endParaRPr lang="it-IT"/>
        </a:p>
      </dgm:t>
    </dgm:pt>
    <dgm:pt modelId="{E393B09D-B845-4DD3-ACEF-7614E85E5C7A}" type="pres">
      <dgm:prSet presAssocID="{825B1D9E-1C4E-4EE7-BF96-587C78C0CB01}" presName="rootnode" presStyleCnt="0">
        <dgm:presLayoutVars>
          <dgm:chMax/>
          <dgm:chPref/>
          <dgm:dir/>
          <dgm:animLvl val="lvl"/>
        </dgm:presLayoutVars>
      </dgm:prSet>
      <dgm:spPr/>
    </dgm:pt>
    <dgm:pt modelId="{C5A44650-10CF-4CF6-9AA8-F99533F48D5F}" type="pres">
      <dgm:prSet presAssocID="{1D1D6B13-A1A9-4095-8DB7-08AEFD6D7FFC}" presName="composite" presStyleCnt="0"/>
      <dgm:spPr/>
    </dgm:pt>
    <dgm:pt modelId="{E83A1CE1-B4E1-4923-8091-EFC08B6C0F00}" type="pres">
      <dgm:prSet presAssocID="{1D1D6B13-A1A9-4095-8DB7-08AEFD6D7FFC}" presName="bentUpArrow1" presStyleLbl="alignImgPlace1" presStyleIdx="0" presStyleCnt="2"/>
      <dgm:spPr>
        <a:ln w="57150">
          <a:solidFill>
            <a:srgbClr val="C00000"/>
          </a:solidFill>
        </a:ln>
      </dgm:spPr>
    </dgm:pt>
    <dgm:pt modelId="{44953FBC-6DA0-462C-80AE-D856759CDC15}" type="pres">
      <dgm:prSet presAssocID="{1D1D6B13-A1A9-4095-8DB7-08AEFD6D7FFC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A877EEDB-C4DB-4521-B66D-E44BBF4D73F3}" type="pres">
      <dgm:prSet presAssocID="{1D1D6B13-A1A9-4095-8DB7-08AEFD6D7FFC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B693595-A8C0-46F4-BCDE-250C8FFC385E}" type="pres">
      <dgm:prSet presAssocID="{74522107-A76D-412C-8EDD-93741787DE6D}" presName="sibTrans" presStyleCnt="0"/>
      <dgm:spPr/>
    </dgm:pt>
    <dgm:pt modelId="{0822A787-0CAC-425F-8084-90959E5229F8}" type="pres">
      <dgm:prSet presAssocID="{237D44BF-719F-47F0-989A-DB32533BA58C}" presName="composite" presStyleCnt="0"/>
      <dgm:spPr/>
    </dgm:pt>
    <dgm:pt modelId="{DACD6687-E235-4806-8557-AB1A6DDCBC07}" type="pres">
      <dgm:prSet presAssocID="{237D44BF-719F-47F0-989A-DB32533BA58C}" presName="bentUpArrow1" presStyleLbl="alignImgPlace1" presStyleIdx="1" presStyleCnt="2"/>
      <dgm:spPr>
        <a:ln w="57150">
          <a:solidFill>
            <a:srgbClr val="C00000"/>
          </a:solidFill>
        </a:ln>
      </dgm:spPr>
    </dgm:pt>
    <dgm:pt modelId="{4A103A93-CFB9-4823-BC30-0BB58934D2B2}" type="pres">
      <dgm:prSet presAssocID="{237D44BF-719F-47F0-989A-DB32533BA58C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C8CB4261-E125-4DAA-B36F-53DC3F559351}" type="pres">
      <dgm:prSet presAssocID="{237D44BF-719F-47F0-989A-DB32533BA58C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954181D-37DA-4E8C-A9D0-6B29F900DF23}" type="pres">
      <dgm:prSet presAssocID="{65456013-93DF-4D86-A56E-B585F07AE247}" presName="sibTrans" presStyleCnt="0"/>
      <dgm:spPr/>
    </dgm:pt>
    <dgm:pt modelId="{F0DDB467-EC54-47ED-9FED-008792A6B21C}" type="pres">
      <dgm:prSet presAssocID="{1B24D0E1-3184-4792-A21C-B2D2C588A901}" presName="composite" presStyleCnt="0"/>
      <dgm:spPr/>
    </dgm:pt>
    <dgm:pt modelId="{1871883E-F649-418C-96A0-299B352418DE}" type="pres">
      <dgm:prSet presAssocID="{1B24D0E1-3184-4792-A21C-B2D2C588A90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A9ED6112-7E47-431F-A5DF-304FCC6C64A2}" srcId="{825B1D9E-1C4E-4EE7-BF96-587C78C0CB01}" destId="{1D1D6B13-A1A9-4095-8DB7-08AEFD6D7FFC}" srcOrd="0" destOrd="0" parTransId="{4F112A89-D5C3-45E1-A996-A1383D83A50B}" sibTransId="{74522107-A76D-412C-8EDD-93741787DE6D}"/>
    <dgm:cxn modelId="{54E089D9-5B12-4D35-872D-930BF0F5157E}" srcId="{825B1D9E-1C4E-4EE7-BF96-587C78C0CB01}" destId="{237D44BF-719F-47F0-989A-DB32533BA58C}" srcOrd="1" destOrd="0" parTransId="{D2E9FA99-DA83-4F8F-BB52-8DBE1D4DBFF5}" sibTransId="{65456013-93DF-4D86-A56E-B585F07AE247}"/>
    <dgm:cxn modelId="{D0B39DE4-3B5D-431C-94F2-CC3F2283EB65}" type="presOf" srcId="{237D44BF-719F-47F0-989A-DB32533BA58C}" destId="{4A103A93-CFB9-4823-BC30-0BB58934D2B2}" srcOrd="0" destOrd="0" presId="urn:microsoft.com/office/officeart/2005/8/layout/StepDownProcess"/>
    <dgm:cxn modelId="{420470B8-BD77-4C97-B9A0-7CFA62BA5AB2}" type="presOf" srcId="{825B1D9E-1C4E-4EE7-BF96-587C78C0CB01}" destId="{E393B09D-B845-4DD3-ACEF-7614E85E5C7A}" srcOrd="0" destOrd="0" presId="urn:microsoft.com/office/officeart/2005/8/layout/StepDownProcess"/>
    <dgm:cxn modelId="{F9B36A0B-DBCB-4176-8C93-9F355850333D}" type="presOf" srcId="{1D1D6B13-A1A9-4095-8DB7-08AEFD6D7FFC}" destId="{44953FBC-6DA0-462C-80AE-D856759CDC15}" srcOrd="0" destOrd="0" presId="urn:microsoft.com/office/officeart/2005/8/layout/StepDownProcess"/>
    <dgm:cxn modelId="{7BD9FE38-6EEB-46E0-98D8-C749807C865E}" srcId="{825B1D9E-1C4E-4EE7-BF96-587C78C0CB01}" destId="{1B24D0E1-3184-4792-A21C-B2D2C588A901}" srcOrd="2" destOrd="0" parTransId="{A8973543-F64C-451B-9771-036476D5A26F}" sibTransId="{E70EA6B6-4DC3-4F95-B6C3-EDC60D07AD19}"/>
    <dgm:cxn modelId="{2A5778FB-8CAA-404F-841F-DBAF5F7331E9}" type="presOf" srcId="{1B24D0E1-3184-4792-A21C-B2D2C588A901}" destId="{1871883E-F649-418C-96A0-299B352418DE}" srcOrd="0" destOrd="0" presId="urn:microsoft.com/office/officeart/2005/8/layout/StepDownProcess"/>
    <dgm:cxn modelId="{86CDA906-0B61-4099-89E5-D295B1A4E4DA}" type="presParOf" srcId="{E393B09D-B845-4DD3-ACEF-7614E85E5C7A}" destId="{C5A44650-10CF-4CF6-9AA8-F99533F48D5F}" srcOrd="0" destOrd="0" presId="urn:microsoft.com/office/officeart/2005/8/layout/StepDownProcess"/>
    <dgm:cxn modelId="{0B96D202-ABCB-42EF-A0C0-29FDA59345F7}" type="presParOf" srcId="{C5A44650-10CF-4CF6-9AA8-F99533F48D5F}" destId="{E83A1CE1-B4E1-4923-8091-EFC08B6C0F00}" srcOrd="0" destOrd="0" presId="urn:microsoft.com/office/officeart/2005/8/layout/StepDownProcess"/>
    <dgm:cxn modelId="{9381B75E-5D03-4E67-AE1D-7D46274C0A48}" type="presParOf" srcId="{C5A44650-10CF-4CF6-9AA8-F99533F48D5F}" destId="{44953FBC-6DA0-462C-80AE-D856759CDC15}" srcOrd="1" destOrd="0" presId="urn:microsoft.com/office/officeart/2005/8/layout/StepDownProcess"/>
    <dgm:cxn modelId="{701A45E0-AA04-4A46-88F2-958A07100A23}" type="presParOf" srcId="{C5A44650-10CF-4CF6-9AA8-F99533F48D5F}" destId="{A877EEDB-C4DB-4521-B66D-E44BBF4D73F3}" srcOrd="2" destOrd="0" presId="urn:microsoft.com/office/officeart/2005/8/layout/StepDownProcess"/>
    <dgm:cxn modelId="{C8555395-D947-48DB-A168-CB6783E38383}" type="presParOf" srcId="{E393B09D-B845-4DD3-ACEF-7614E85E5C7A}" destId="{0B693595-A8C0-46F4-BCDE-250C8FFC385E}" srcOrd="1" destOrd="0" presId="urn:microsoft.com/office/officeart/2005/8/layout/StepDownProcess"/>
    <dgm:cxn modelId="{E5133035-DA13-4B42-9858-8D14609C2654}" type="presParOf" srcId="{E393B09D-B845-4DD3-ACEF-7614E85E5C7A}" destId="{0822A787-0CAC-425F-8084-90959E5229F8}" srcOrd="2" destOrd="0" presId="urn:microsoft.com/office/officeart/2005/8/layout/StepDownProcess"/>
    <dgm:cxn modelId="{17012412-EECC-4E05-B81B-B7195960EACF}" type="presParOf" srcId="{0822A787-0CAC-425F-8084-90959E5229F8}" destId="{DACD6687-E235-4806-8557-AB1A6DDCBC07}" srcOrd="0" destOrd="0" presId="urn:microsoft.com/office/officeart/2005/8/layout/StepDownProcess"/>
    <dgm:cxn modelId="{12FEAFFE-F955-45A1-8C3A-4E625B9F1D4E}" type="presParOf" srcId="{0822A787-0CAC-425F-8084-90959E5229F8}" destId="{4A103A93-CFB9-4823-BC30-0BB58934D2B2}" srcOrd="1" destOrd="0" presId="urn:microsoft.com/office/officeart/2005/8/layout/StepDownProcess"/>
    <dgm:cxn modelId="{5C2CFE32-A637-4756-9808-AD6C30B7CCCE}" type="presParOf" srcId="{0822A787-0CAC-425F-8084-90959E5229F8}" destId="{C8CB4261-E125-4DAA-B36F-53DC3F559351}" srcOrd="2" destOrd="0" presId="urn:microsoft.com/office/officeart/2005/8/layout/StepDownProcess"/>
    <dgm:cxn modelId="{ABDB48B9-09C1-4C17-82D2-68A76F9FAAC4}" type="presParOf" srcId="{E393B09D-B845-4DD3-ACEF-7614E85E5C7A}" destId="{7954181D-37DA-4E8C-A9D0-6B29F900DF23}" srcOrd="3" destOrd="0" presId="urn:microsoft.com/office/officeart/2005/8/layout/StepDownProcess"/>
    <dgm:cxn modelId="{B6D31B0F-85A5-4B06-8F25-96036709B76C}" type="presParOf" srcId="{E393B09D-B845-4DD3-ACEF-7614E85E5C7A}" destId="{F0DDB467-EC54-47ED-9FED-008792A6B21C}" srcOrd="4" destOrd="0" presId="urn:microsoft.com/office/officeart/2005/8/layout/StepDownProcess"/>
    <dgm:cxn modelId="{BBAFBD03-D187-4F8A-A7F9-2A0A582105E3}" type="presParOf" srcId="{F0DDB467-EC54-47ED-9FED-008792A6B21C}" destId="{1871883E-F649-418C-96A0-299B352418D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19001B-D7D7-4ABB-B195-FA6CBD3E5C3A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E4FCA77-7307-4D61-B36A-93A853F0430D}">
      <dgm:prSet phldrT="[Testo]"/>
      <dgm:spPr/>
      <dgm:t>
        <a:bodyPr/>
        <a:lstStyle/>
        <a:p>
          <a:r>
            <a:rPr lang="it-IT" dirty="0" smtClean="0"/>
            <a:t>Leggi Razziali</a:t>
          </a:r>
          <a:endParaRPr lang="it-IT" dirty="0"/>
        </a:p>
      </dgm:t>
    </dgm:pt>
    <dgm:pt modelId="{8836CFA1-489E-408B-AA22-AFA0AAC5EC18}" type="sibTrans" cxnId="{1E126B64-38F1-4D77-B182-FD6D3D60ACCC}">
      <dgm:prSet/>
      <dgm:spPr/>
      <dgm:t>
        <a:bodyPr/>
        <a:lstStyle/>
        <a:p>
          <a:endParaRPr lang="it-IT"/>
        </a:p>
      </dgm:t>
    </dgm:pt>
    <dgm:pt modelId="{6C18F9E8-1102-4449-868B-69CD68E25E24}" type="parTrans" cxnId="{1E126B64-38F1-4D77-B182-FD6D3D60ACCC}">
      <dgm:prSet/>
      <dgm:spPr/>
      <dgm:t>
        <a:bodyPr/>
        <a:lstStyle/>
        <a:p>
          <a:endParaRPr lang="it-IT"/>
        </a:p>
      </dgm:t>
    </dgm:pt>
    <dgm:pt modelId="{305D33BD-B3C0-4FC2-A0BE-F682604D5E39}">
      <dgm:prSet phldrT="[Testo]"/>
      <dgm:spPr/>
      <dgm:t>
        <a:bodyPr/>
        <a:lstStyle/>
        <a:p>
          <a:r>
            <a:rPr lang="it-IT" dirty="0" smtClean="0"/>
            <a:t>1943</a:t>
          </a:r>
          <a:endParaRPr lang="it-IT" dirty="0"/>
        </a:p>
      </dgm:t>
    </dgm:pt>
    <dgm:pt modelId="{13240A88-5360-4E37-AFDE-A50635AD3F72}" type="sibTrans" cxnId="{F4E3EE41-BE12-42D6-95F8-7C891272F3E8}">
      <dgm:prSet/>
      <dgm:spPr/>
      <dgm:t>
        <a:bodyPr/>
        <a:lstStyle/>
        <a:p>
          <a:endParaRPr lang="it-IT"/>
        </a:p>
      </dgm:t>
    </dgm:pt>
    <dgm:pt modelId="{42E9E805-83A1-466E-A910-5AD6AD139F50}" type="parTrans" cxnId="{F4E3EE41-BE12-42D6-95F8-7C891272F3E8}">
      <dgm:prSet/>
      <dgm:spPr/>
      <dgm:t>
        <a:bodyPr/>
        <a:lstStyle/>
        <a:p>
          <a:endParaRPr lang="it-IT"/>
        </a:p>
      </dgm:t>
    </dgm:pt>
    <dgm:pt modelId="{4A57F6C5-B5A3-4E6E-B43F-33D52EF62790}" type="pres">
      <dgm:prSet presAssocID="{9919001B-D7D7-4ABB-B195-FA6CBD3E5C3A}" presName="compositeShape" presStyleCnt="0">
        <dgm:presLayoutVars>
          <dgm:chMax val="2"/>
          <dgm:dir/>
          <dgm:resizeHandles val="exact"/>
        </dgm:presLayoutVars>
      </dgm:prSet>
      <dgm:spPr/>
    </dgm:pt>
    <dgm:pt modelId="{954DA265-B92C-4688-82B0-FFD99268734A}" type="pres">
      <dgm:prSet presAssocID="{305D33BD-B3C0-4FC2-A0BE-F682604D5E39}" presName="upArrow" presStyleLbl="node1" presStyleIdx="0" presStyleCnt="2"/>
      <dgm:spPr>
        <a:ln>
          <a:solidFill>
            <a:srgbClr val="C00000"/>
          </a:solidFill>
        </a:ln>
      </dgm:spPr>
    </dgm:pt>
    <dgm:pt modelId="{1E06DD26-90CB-4C32-B12C-FF9EE74E7E20}" type="pres">
      <dgm:prSet presAssocID="{305D33BD-B3C0-4FC2-A0BE-F682604D5E39}" presName="upArrowText" presStyleLbl="revTx" presStyleIdx="0" presStyleCnt="2" custScaleX="68017" custScaleY="6422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20E092-5303-4591-8C2A-BA47CD124140}" type="pres">
      <dgm:prSet presAssocID="{CE4FCA77-7307-4D61-B36A-93A853F0430D}" presName="downArrow" presStyleLbl="node1" presStyleIdx="1" presStyleCnt="2"/>
      <dgm:spPr>
        <a:ln>
          <a:solidFill>
            <a:srgbClr val="C00000"/>
          </a:solidFill>
        </a:ln>
      </dgm:spPr>
    </dgm:pt>
    <dgm:pt modelId="{D09BCF62-ABCF-41C2-A902-FDA04FE50D66}" type="pres">
      <dgm:prSet presAssocID="{CE4FCA77-7307-4D61-B36A-93A853F0430D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F4E3EE41-BE12-42D6-95F8-7C891272F3E8}" srcId="{9919001B-D7D7-4ABB-B195-FA6CBD3E5C3A}" destId="{305D33BD-B3C0-4FC2-A0BE-F682604D5E39}" srcOrd="0" destOrd="0" parTransId="{42E9E805-83A1-466E-A910-5AD6AD139F50}" sibTransId="{13240A88-5360-4E37-AFDE-A50635AD3F72}"/>
    <dgm:cxn modelId="{779A5E6D-9D9F-47E5-861A-114BD5D92F87}" type="presOf" srcId="{9919001B-D7D7-4ABB-B195-FA6CBD3E5C3A}" destId="{4A57F6C5-B5A3-4E6E-B43F-33D52EF62790}" srcOrd="0" destOrd="0" presId="urn:microsoft.com/office/officeart/2005/8/layout/arrow4"/>
    <dgm:cxn modelId="{8FD78CBC-907E-4A89-9F80-99578EC840E1}" type="presOf" srcId="{CE4FCA77-7307-4D61-B36A-93A853F0430D}" destId="{D09BCF62-ABCF-41C2-A902-FDA04FE50D66}" srcOrd="0" destOrd="0" presId="urn:microsoft.com/office/officeart/2005/8/layout/arrow4"/>
    <dgm:cxn modelId="{17D855E1-D4A6-4218-8E85-ECCAA63413D0}" type="presOf" srcId="{305D33BD-B3C0-4FC2-A0BE-F682604D5E39}" destId="{1E06DD26-90CB-4C32-B12C-FF9EE74E7E20}" srcOrd="0" destOrd="0" presId="urn:microsoft.com/office/officeart/2005/8/layout/arrow4"/>
    <dgm:cxn modelId="{1E126B64-38F1-4D77-B182-FD6D3D60ACCC}" srcId="{9919001B-D7D7-4ABB-B195-FA6CBD3E5C3A}" destId="{CE4FCA77-7307-4D61-B36A-93A853F0430D}" srcOrd="1" destOrd="0" parTransId="{6C18F9E8-1102-4449-868B-69CD68E25E24}" sibTransId="{8836CFA1-489E-408B-AA22-AFA0AAC5EC18}"/>
    <dgm:cxn modelId="{331E1DA7-9421-4890-8835-AC6F9D796C3B}" type="presParOf" srcId="{4A57F6C5-B5A3-4E6E-B43F-33D52EF62790}" destId="{954DA265-B92C-4688-82B0-FFD99268734A}" srcOrd="0" destOrd="0" presId="urn:microsoft.com/office/officeart/2005/8/layout/arrow4"/>
    <dgm:cxn modelId="{AB01F362-557C-487C-92B7-FEC230C45765}" type="presParOf" srcId="{4A57F6C5-B5A3-4E6E-B43F-33D52EF62790}" destId="{1E06DD26-90CB-4C32-B12C-FF9EE74E7E20}" srcOrd="1" destOrd="0" presId="urn:microsoft.com/office/officeart/2005/8/layout/arrow4"/>
    <dgm:cxn modelId="{3698E5C4-CC39-4BA9-8DA3-0E832C108378}" type="presParOf" srcId="{4A57F6C5-B5A3-4E6E-B43F-33D52EF62790}" destId="{1D20E092-5303-4591-8C2A-BA47CD124140}" srcOrd="2" destOrd="0" presId="urn:microsoft.com/office/officeart/2005/8/layout/arrow4"/>
    <dgm:cxn modelId="{E295A732-A48A-483C-9A08-A1127E3A30DA}" type="presParOf" srcId="{4A57F6C5-B5A3-4E6E-B43F-33D52EF62790}" destId="{D09BCF62-ABCF-41C2-A902-FDA04FE50D66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CABE03-A563-467E-9ABB-09535DD393F3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651A610-D2FD-4ED3-842A-25E173B42BA8}">
      <dgm:prSet phldrT="[Testo]" custT="1"/>
      <dgm:spPr/>
      <dgm:t>
        <a:bodyPr/>
        <a:lstStyle/>
        <a:p>
          <a:r>
            <a:rPr lang="it-IT" sz="40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DURANTE</a:t>
          </a:r>
          <a:endParaRPr lang="it-IT" sz="40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C85931E4-E16A-418C-B5F4-59B5FF00A8E9}" type="parTrans" cxnId="{1D69B602-5342-4EF4-8C4F-426CFAFBD2BF}">
      <dgm:prSet/>
      <dgm:spPr/>
      <dgm:t>
        <a:bodyPr/>
        <a:lstStyle/>
        <a:p>
          <a:endParaRPr lang="it-IT"/>
        </a:p>
      </dgm:t>
    </dgm:pt>
    <dgm:pt modelId="{FE38B7DC-5C1D-4647-BAAC-71C582B86744}" type="sibTrans" cxnId="{1D69B602-5342-4EF4-8C4F-426CFAFBD2BF}">
      <dgm:prSet/>
      <dgm:spPr/>
      <dgm:t>
        <a:bodyPr/>
        <a:lstStyle/>
        <a:p>
          <a:endParaRPr lang="it-IT"/>
        </a:p>
      </dgm:t>
    </dgm:pt>
    <dgm:pt modelId="{F522710F-F343-4C58-9B49-E9DC69704AB1}">
      <dgm:prSet phldrT="[Testo]"/>
      <dgm:spPr/>
      <dgm:t>
        <a:bodyPr/>
        <a:lstStyle/>
        <a:p>
          <a:r>
            <a:rPr lang="it-IT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L’OLOCAUSTO</a:t>
          </a:r>
          <a:endParaRPr lang="it-IT" dirty="0"/>
        </a:p>
      </dgm:t>
    </dgm:pt>
    <dgm:pt modelId="{50F7437A-A8E2-4F85-9FB3-D657075E939E}" type="parTrans" cxnId="{F6C05BDA-C892-4A9F-BAC5-87D1E4EDCAE2}">
      <dgm:prSet/>
      <dgm:spPr/>
      <dgm:t>
        <a:bodyPr/>
        <a:lstStyle/>
        <a:p>
          <a:endParaRPr lang="it-IT"/>
        </a:p>
      </dgm:t>
    </dgm:pt>
    <dgm:pt modelId="{CE0B3101-BEC9-41EE-AAD8-70CB3FE366AD}" type="sibTrans" cxnId="{F6C05BDA-C892-4A9F-BAC5-87D1E4EDCAE2}">
      <dgm:prSet/>
      <dgm:spPr/>
      <dgm:t>
        <a:bodyPr/>
        <a:lstStyle/>
        <a:p>
          <a:endParaRPr lang="it-IT"/>
        </a:p>
      </dgm:t>
    </dgm:pt>
    <dgm:pt modelId="{7FCFA46D-A00F-4B8E-AB6A-1F0CF2B7E173}" type="pres">
      <dgm:prSet presAssocID="{71CABE03-A563-467E-9ABB-09535DD393F3}" presName="compositeShape" presStyleCnt="0">
        <dgm:presLayoutVars>
          <dgm:chMax val="2"/>
          <dgm:dir/>
          <dgm:resizeHandles val="exact"/>
        </dgm:presLayoutVars>
      </dgm:prSet>
      <dgm:spPr/>
    </dgm:pt>
    <dgm:pt modelId="{E7E8CA21-B4E5-416F-B784-9E4A1BABF265}" type="pres">
      <dgm:prSet presAssocID="{71CABE03-A563-467E-9ABB-09535DD393F3}" presName="divider" presStyleLbl="fgShp" presStyleIdx="0" presStyleCnt="1"/>
      <dgm:spPr>
        <a:ln>
          <a:solidFill>
            <a:srgbClr val="C00000"/>
          </a:solidFill>
        </a:ln>
      </dgm:spPr>
    </dgm:pt>
    <dgm:pt modelId="{D0EB2B3D-D95A-463B-9379-4642C2D6F35C}" type="pres">
      <dgm:prSet presAssocID="{F651A610-D2FD-4ED3-842A-25E173B42BA8}" presName="downArrow" presStyleLbl="node1" presStyleIdx="0" presStyleCnt="2"/>
      <dgm:spPr>
        <a:ln>
          <a:solidFill>
            <a:srgbClr val="C00000"/>
          </a:solidFill>
        </a:ln>
      </dgm:spPr>
    </dgm:pt>
    <dgm:pt modelId="{29FFD732-925A-4A86-95FF-98AAB0725372}" type="pres">
      <dgm:prSet presAssocID="{F651A610-D2FD-4ED3-842A-25E173B42BA8}" presName="downArrowText" presStyleLbl="revTx" presStyleIdx="0" presStyleCnt="2" custScaleX="12367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63DCA79-6D88-4795-89B7-B84B1202526D}" type="pres">
      <dgm:prSet presAssocID="{F522710F-F343-4C58-9B49-E9DC69704AB1}" presName="upArrow" presStyleLbl="node1" presStyleIdx="1" presStyleCnt="2"/>
      <dgm:spPr>
        <a:ln>
          <a:solidFill>
            <a:srgbClr val="C00000"/>
          </a:solidFill>
        </a:ln>
      </dgm:spPr>
    </dgm:pt>
    <dgm:pt modelId="{A6297138-54FC-473E-8DD5-3F6243549484}" type="pres">
      <dgm:prSet presAssocID="{F522710F-F343-4C58-9B49-E9DC69704AB1}" presName="upArrowText" presStyleLbl="revTx" presStyleIdx="1" presStyleCnt="2" custScaleX="163046">
        <dgm:presLayoutVars>
          <dgm:bulletEnabled val="1"/>
        </dgm:presLayoutVars>
      </dgm:prSet>
      <dgm:spPr/>
    </dgm:pt>
  </dgm:ptLst>
  <dgm:cxnLst>
    <dgm:cxn modelId="{F6C05BDA-C892-4A9F-BAC5-87D1E4EDCAE2}" srcId="{71CABE03-A563-467E-9ABB-09535DD393F3}" destId="{F522710F-F343-4C58-9B49-E9DC69704AB1}" srcOrd="1" destOrd="0" parTransId="{50F7437A-A8E2-4F85-9FB3-D657075E939E}" sibTransId="{CE0B3101-BEC9-41EE-AAD8-70CB3FE366AD}"/>
    <dgm:cxn modelId="{1D69B602-5342-4EF4-8C4F-426CFAFBD2BF}" srcId="{71CABE03-A563-467E-9ABB-09535DD393F3}" destId="{F651A610-D2FD-4ED3-842A-25E173B42BA8}" srcOrd="0" destOrd="0" parTransId="{C85931E4-E16A-418C-B5F4-59B5FF00A8E9}" sibTransId="{FE38B7DC-5C1D-4647-BAAC-71C582B86744}"/>
    <dgm:cxn modelId="{CD81E0F1-8660-4055-B8B9-43FF832CAC37}" type="presOf" srcId="{F522710F-F343-4C58-9B49-E9DC69704AB1}" destId="{A6297138-54FC-473E-8DD5-3F6243549484}" srcOrd="0" destOrd="0" presId="urn:microsoft.com/office/officeart/2005/8/layout/arrow3"/>
    <dgm:cxn modelId="{5EC893BD-7105-45CA-BEBA-9389B9DED665}" type="presOf" srcId="{F651A610-D2FD-4ED3-842A-25E173B42BA8}" destId="{29FFD732-925A-4A86-95FF-98AAB0725372}" srcOrd="0" destOrd="0" presId="urn:microsoft.com/office/officeart/2005/8/layout/arrow3"/>
    <dgm:cxn modelId="{6E191C1B-27DF-49AE-90AC-94295E34DF30}" type="presOf" srcId="{71CABE03-A563-467E-9ABB-09535DD393F3}" destId="{7FCFA46D-A00F-4B8E-AB6A-1F0CF2B7E173}" srcOrd="0" destOrd="0" presId="urn:microsoft.com/office/officeart/2005/8/layout/arrow3"/>
    <dgm:cxn modelId="{7D6ADDB4-DC67-441D-81BB-0CD25F77E66B}" type="presParOf" srcId="{7FCFA46D-A00F-4B8E-AB6A-1F0CF2B7E173}" destId="{E7E8CA21-B4E5-416F-B784-9E4A1BABF265}" srcOrd="0" destOrd="0" presId="urn:microsoft.com/office/officeart/2005/8/layout/arrow3"/>
    <dgm:cxn modelId="{0CF26E1B-125A-46CD-9FF6-DFC268C148B4}" type="presParOf" srcId="{7FCFA46D-A00F-4B8E-AB6A-1F0CF2B7E173}" destId="{D0EB2B3D-D95A-463B-9379-4642C2D6F35C}" srcOrd="1" destOrd="0" presId="urn:microsoft.com/office/officeart/2005/8/layout/arrow3"/>
    <dgm:cxn modelId="{543DD952-EB2F-4F66-86DE-3069878AAA66}" type="presParOf" srcId="{7FCFA46D-A00F-4B8E-AB6A-1F0CF2B7E173}" destId="{29FFD732-925A-4A86-95FF-98AAB0725372}" srcOrd="2" destOrd="0" presId="urn:microsoft.com/office/officeart/2005/8/layout/arrow3"/>
    <dgm:cxn modelId="{5D2ED75B-E893-437E-800F-D9182D61F091}" type="presParOf" srcId="{7FCFA46D-A00F-4B8E-AB6A-1F0CF2B7E173}" destId="{C63DCA79-6D88-4795-89B7-B84B1202526D}" srcOrd="3" destOrd="0" presId="urn:microsoft.com/office/officeart/2005/8/layout/arrow3"/>
    <dgm:cxn modelId="{BDF562F1-4212-4B19-989F-2B5BBE2C0AFA}" type="presParOf" srcId="{7FCFA46D-A00F-4B8E-AB6A-1F0CF2B7E173}" destId="{A6297138-54FC-473E-8DD5-3F6243549484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01DF5F-3892-4A7A-B646-DF94BA9F3D82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266C810-5E67-42EF-8DE8-70F88C461D57}">
      <dgm:prSet phldrT="[Tes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 dirty="0" smtClean="0"/>
            <a:t>DOPO</a:t>
          </a:r>
          <a:endParaRPr lang="it-IT" dirty="0"/>
        </a:p>
      </dgm:t>
    </dgm:pt>
    <dgm:pt modelId="{945AF889-9448-4074-90D8-ABC7A221C5B9}" type="parTrans" cxnId="{04F14578-DCD3-4C62-BA83-28F050EF4E40}">
      <dgm:prSet/>
      <dgm:spPr/>
      <dgm:t>
        <a:bodyPr/>
        <a:lstStyle/>
        <a:p>
          <a:endParaRPr lang="it-IT"/>
        </a:p>
      </dgm:t>
    </dgm:pt>
    <dgm:pt modelId="{0C23914A-CBF4-46BE-BB0A-B92D56E7D53E}" type="sibTrans" cxnId="{04F14578-DCD3-4C62-BA83-28F050EF4E40}">
      <dgm:prSet/>
      <dgm:spPr/>
      <dgm:t>
        <a:bodyPr/>
        <a:lstStyle/>
        <a:p>
          <a:endParaRPr lang="it-IT"/>
        </a:p>
      </dgm:t>
    </dgm:pt>
    <dgm:pt modelId="{F320F525-9D89-42DA-BF41-7CA693A56111}">
      <dgm:prSet phldrT="[Testo]"/>
      <dgm:spPr/>
      <dgm:t>
        <a:bodyPr/>
        <a:lstStyle/>
        <a:p>
          <a:r>
            <a:rPr lang="it-IT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DOPO</a:t>
          </a:r>
          <a:endParaRPr lang="it-IT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2296CD1D-DDC7-4CB2-A9B6-29C473E3AE63}" type="parTrans" cxnId="{926096C8-8CCB-479E-ADAE-738C2BDAC093}">
      <dgm:prSet/>
      <dgm:spPr/>
      <dgm:t>
        <a:bodyPr/>
        <a:lstStyle/>
        <a:p>
          <a:endParaRPr lang="it-IT"/>
        </a:p>
      </dgm:t>
    </dgm:pt>
    <dgm:pt modelId="{CA293F26-503F-42CD-BF64-2495032A8701}" type="sibTrans" cxnId="{926096C8-8CCB-479E-ADAE-738C2BDAC093}">
      <dgm:prSet/>
      <dgm:spPr/>
      <dgm:t>
        <a:bodyPr/>
        <a:lstStyle/>
        <a:p>
          <a:endParaRPr lang="it-IT"/>
        </a:p>
      </dgm:t>
    </dgm:pt>
    <dgm:pt modelId="{5895343B-32EC-4B31-B4E3-0ED93B922348}">
      <dgm:prSet phldrT="[Tes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 dirty="0"/>
        </a:p>
      </dgm:t>
    </dgm:pt>
    <dgm:pt modelId="{ED1B3A93-CB0D-4EB7-A8E6-77F51308AD45}" type="parTrans" cxnId="{F5A2FE39-6FC4-4D26-BFC0-998E58F24B68}">
      <dgm:prSet/>
      <dgm:spPr/>
      <dgm:t>
        <a:bodyPr/>
        <a:lstStyle/>
        <a:p>
          <a:endParaRPr lang="it-IT"/>
        </a:p>
      </dgm:t>
    </dgm:pt>
    <dgm:pt modelId="{39911072-A15E-40E7-BD1C-F3E7DB53830D}" type="sibTrans" cxnId="{F5A2FE39-6FC4-4D26-BFC0-998E58F24B68}">
      <dgm:prSet/>
      <dgm:spPr/>
      <dgm:t>
        <a:bodyPr/>
        <a:lstStyle/>
        <a:p>
          <a:endParaRPr lang="it-IT"/>
        </a:p>
      </dgm:t>
    </dgm:pt>
    <dgm:pt modelId="{B972DE6D-E081-4826-BB08-2EA61A26A979}">
      <dgm:prSet phldrT="[Testo]"/>
      <dgm:spPr/>
      <dgm:t>
        <a:bodyPr/>
        <a:lstStyle/>
        <a:p>
          <a:r>
            <a:rPr lang="it-IT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L’OLOCAUSTO</a:t>
          </a:r>
          <a:endParaRPr lang="it-IT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606D646C-9C39-4FD5-8799-E4435CDF8C17}" type="parTrans" cxnId="{E50A62D3-CBB3-4815-BC36-8DD0422BFDB3}">
      <dgm:prSet/>
      <dgm:spPr/>
      <dgm:t>
        <a:bodyPr/>
        <a:lstStyle/>
        <a:p>
          <a:endParaRPr lang="it-IT"/>
        </a:p>
      </dgm:t>
    </dgm:pt>
    <dgm:pt modelId="{EBA5D688-E971-4586-BFAD-9B640AAA1E60}" type="sibTrans" cxnId="{E50A62D3-CBB3-4815-BC36-8DD0422BFDB3}">
      <dgm:prSet/>
      <dgm:spPr/>
      <dgm:t>
        <a:bodyPr/>
        <a:lstStyle/>
        <a:p>
          <a:endParaRPr lang="it-IT"/>
        </a:p>
      </dgm:t>
    </dgm:pt>
    <dgm:pt modelId="{5D06B76A-1A98-4DD1-8478-2340485A6C1A}" type="pres">
      <dgm:prSet presAssocID="{6701DF5F-3892-4A7A-B646-DF94BA9F3D82}" presName="list" presStyleCnt="0">
        <dgm:presLayoutVars>
          <dgm:dir/>
          <dgm:animLvl val="lvl"/>
        </dgm:presLayoutVars>
      </dgm:prSet>
      <dgm:spPr/>
    </dgm:pt>
    <dgm:pt modelId="{CB4E5813-B3AD-46F5-9652-236C037710AF}" type="pres">
      <dgm:prSet presAssocID="{3266C810-5E67-42EF-8DE8-70F88C461D57}" presName="posSpace" presStyleCnt="0"/>
      <dgm:spPr/>
    </dgm:pt>
    <dgm:pt modelId="{35CA4AE1-158B-406F-8F12-8BB1AF92915C}" type="pres">
      <dgm:prSet presAssocID="{3266C810-5E67-42EF-8DE8-70F88C461D57}" presName="vertFlow" presStyleCnt="0"/>
      <dgm:spPr/>
    </dgm:pt>
    <dgm:pt modelId="{99D465FF-0EE5-4915-814B-1892D163D2A8}" type="pres">
      <dgm:prSet presAssocID="{3266C810-5E67-42EF-8DE8-70F88C461D57}" presName="topSpace" presStyleCnt="0"/>
      <dgm:spPr/>
    </dgm:pt>
    <dgm:pt modelId="{5721801D-B798-4102-88F7-B462B5EB3E2F}" type="pres">
      <dgm:prSet presAssocID="{3266C810-5E67-42EF-8DE8-70F88C461D57}" presName="firstComp" presStyleCnt="0"/>
      <dgm:spPr/>
    </dgm:pt>
    <dgm:pt modelId="{0F19E19F-F541-4D81-8326-DAC3825EE5AF}" type="pres">
      <dgm:prSet presAssocID="{3266C810-5E67-42EF-8DE8-70F88C461D57}" presName="firstChild" presStyleLbl="bgAccFollowNode1" presStyleIdx="0" presStyleCnt="2" custScaleX="121170" custLinFactX="42311" custLinFactNeighborX="100000" custLinFactNeighborY="75614"/>
      <dgm:spPr/>
    </dgm:pt>
    <dgm:pt modelId="{2717543D-7953-4FF1-8A8F-3714154EE270}" type="pres">
      <dgm:prSet presAssocID="{3266C810-5E67-42EF-8DE8-70F88C461D57}" presName="firstChildTx" presStyleLbl="bgAccFollowNode1" presStyleIdx="0" presStyleCnt="2">
        <dgm:presLayoutVars>
          <dgm:bulletEnabled val="1"/>
        </dgm:presLayoutVars>
      </dgm:prSet>
      <dgm:spPr/>
    </dgm:pt>
    <dgm:pt modelId="{2D863D11-C94C-4331-BB31-F951B8C6CFC8}" type="pres">
      <dgm:prSet presAssocID="{3266C810-5E67-42EF-8DE8-70F88C461D57}" presName="negSpace" presStyleCnt="0"/>
      <dgm:spPr/>
    </dgm:pt>
    <dgm:pt modelId="{F53E8FAF-0603-46A0-BF4B-AD5E56210790}" type="pres">
      <dgm:prSet presAssocID="{3266C810-5E67-42EF-8DE8-70F88C461D57}" presName="circle" presStyleLbl="node1" presStyleIdx="0" presStyleCnt="2" custScaleX="279926" custScaleY="243793" custLinFactY="-37267" custLinFactNeighborX="29604" custLinFactNeighborY="-100000"/>
      <dgm:spPr/>
      <dgm:t>
        <a:bodyPr/>
        <a:lstStyle/>
        <a:p>
          <a:endParaRPr lang="it-IT"/>
        </a:p>
      </dgm:t>
    </dgm:pt>
    <dgm:pt modelId="{7BF1975F-D5B6-42BD-9C16-9E9CEF0F660C}" type="pres">
      <dgm:prSet presAssocID="{0C23914A-CBF4-46BE-BB0A-B92D56E7D53E}" presName="transSpace" presStyleCnt="0"/>
      <dgm:spPr/>
    </dgm:pt>
    <dgm:pt modelId="{54EF42CC-A247-4B08-8E00-C542EE17E443}" type="pres">
      <dgm:prSet presAssocID="{5895343B-32EC-4B31-B4E3-0ED93B922348}" presName="posSpace" presStyleCnt="0"/>
      <dgm:spPr/>
    </dgm:pt>
    <dgm:pt modelId="{70612541-ABA9-4A2D-8B6E-0DAEBF7A261B}" type="pres">
      <dgm:prSet presAssocID="{5895343B-32EC-4B31-B4E3-0ED93B922348}" presName="vertFlow" presStyleCnt="0"/>
      <dgm:spPr/>
    </dgm:pt>
    <dgm:pt modelId="{27BE0B1C-037F-4B72-8133-06E61F1686EE}" type="pres">
      <dgm:prSet presAssocID="{5895343B-32EC-4B31-B4E3-0ED93B922348}" presName="topSpace" presStyleCnt="0"/>
      <dgm:spPr/>
    </dgm:pt>
    <dgm:pt modelId="{5A5233B5-41D4-45DD-B33D-2F9059412407}" type="pres">
      <dgm:prSet presAssocID="{5895343B-32EC-4B31-B4E3-0ED93B922348}" presName="firstComp" presStyleCnt="0"/>
      <dgm:spPr/>
    </dgm:pt>
    <dgm:pt modelId="{4755FC60-4ECC-43D1-97CA-682B3AEEBAAE}" type="pres">
      <dgm:prSet presAssocID="{5895343B-32EC-4B31-B4E3-0ED93B922348}" presName="firstChild" presStyleLbl="bgAccFollowNode1" presStyleIdx="1" presStyleCnt="2" custScaleX="154794" custLinFactY="88270" custLinFactNeighborX="-45357" custLinFactNeighborY="100000"/>
      <dgm:spPr/>
    </dgm:pt>
    <dgm:pt modelId="{07699646-40D1-4601-904B-5EEF7444728B}" type="pres">
      <dgm:prSet presAssocID="{5895343B-32EC-4B31-B4E3-0ED93B922348}" presName="firstChildTx" presStyleLbl="bgAccFollowNode1" presStyleIdx="1" presStyleCnt="2">
        <dgm:presLayoutVars>
          <dgm:bulletEnabled val="1"/>
        </dgm:presLayoutVars>
      </dgm:prSet>
      <dgm:spPr/>
    </dgm:pt>
    <dgm:pt modelId="{6DC134F5-639F-4B0D-B27B-71FCB175E7AC}" type="pres">
      <dgm:prSet presAssocID="{5895343B-32EC-4B31-B4E3-0ED93B922348}" presName="negSpace" presStyleCnt="0"/>
      <dgm:spPr/>
    </dgm:pt>
    <dgm:pt modelId="{450267F8-F1A4-4BD6-8730-A10E80FFACB7}" type="pres">
      <dgm:prSet presAssocID="{5895343B-32EC-4B31-B4E3-0ED93B922348}" presName="circle" presStyleLbl="node1" presStyleIdx="1" presStyleCnt="2" custScaleX="213621" custScaleY="187920" custLinFactNeighborX="-38874" custLinFactNeighborY="9912"/>
      <dgm:spPr/>
      <dgm:t>
        <a:bodyPr/>
        <a:lstStyle/>
        <a:p>
          <a:endParaRPr lang="it-IT"/>
        </a:p>
      </dgm:t>
    </dgm:pt>
  </dgm:ptLst>
  <dgm:cxnLst>
    <dgm:cxn modelId="{F5A2FE39-6FC4-4D26-BFC0-998E58F24B68}" srcId="{6701DF5F-3892-4A7A-B646-DF94BA9F3D82}" destId="{5895343B-32EC-4B31-B4E3-0ED93B922348}" srcOrd="1" destOrd="0" parTransId="{ED1B3A93-CB0D-4EB7-A8E6-77F51308AD45}" sibTransId="{39911072-A15E-40E7-BD1C-F3E7DB53830D}"/>
    <dgm:cxn modelId="{F8705D5A-68DE-44F1-9E81-9BCBE1C42273}" type="presOf" srcId="{6701DF5F-3892-4A7A-B646-DF94BA9F3D82}" destId="{5D06B76A-1A98-4DD1-8478-2340485A6C1A}" srcOrd="0" destOrd="0" presId="urn:microsoft.com/office/officeart/2005/8/layout/hList9"/>
    <dgm:cxn modelId="{3B081A45-5211-49A8-9085-D4A650A4F062}" type="presOf" srcId="{F320F525-9D89-42DA-BF41-7CA693A56111}" destId="{2717543D-7953-4FF1-8A8F-3714154EE270}" srcOrd="1" destOrd="0" presId="urn:microsoft.com/office/officeart/2005/8/layout/hList9"/>
    <dgm:cxn modelId="{04F14578-DCD3-4C62-BA83-28F050EF4E40}" srcId="{6701DF5F-3892-4A7A-B646-DF94BA9F3D82}" destId="{3266C810-5E67-42EF-8DE8-70F88C461D57}" srcOrd="0" destOrd="0" parTransId="{945AF889-9448-4074-90D8-ABC7A221C5B9}" sibTransId="{0C23914A-CBF4-46BE-BB0A-B92D56E7D53E}"/>
    <dgm:cxn modelId="{7776D30E-7DE1-445C-94E1-600BABD1395B}" type="presOf" srcId="{3266C810-5E67-42EF-8DE8-70F88C461D57}" destId="{F53E8FAF-0603-46A0-BF4B-AD5E56210790}" srcOrd="0" destOrd="0" presId="urn:microsoft.com/office/officeart/2005/8/layout/hList9"/>
    <dgm:cxn modelId="{95B3BF64-2407-4FDA-8F42-3361EACFA074}" type="presOf" srcId="{5895343B-32EC-4B31-B4E3-0ED93B922348}" destId="{450267F8-F1A4-4BD6-8730-A10E80FFACB7}" srcOrd="0" destOrd="0" presId="urn:microsoft.com/office/officeart/2005/8/layout/hList9"/>
    <dgm:cxn modelId="{926096C8-8CCB-479E-ADAE-738C2BDAC093}" srcId="{3266C810-5E67-42EF-8DE8-70F88C461D57}" destId="{F320F525-9D89-42DA-BF41-7CA693A56111}" srcOrd="0" destOrd="0" parTransId="{2296CD1D-DDC7-4CB2-A9B6-29C473E3AE63}" sibTransId="{CA293F26-503F-42CD-BF64-2495032A8701}"/>
    <dgm:cxn modelId="{8F3AEF52-2425-4194-880F-ED055AEF8E62}" type="presOf" srcId="{B972DE6D-E081-4826-BB08-2EA61A26A979}" destId="{07699646-40D1-4601-904B-5EEF7444728B}" srcOrd="1" destOrd="0" presId="urn:microsoft.com/office/officeart/2005/8/layout/hList9"/>
    <dgm:cxn modelId="{E50A62D3-CBB3-4815-BC36-8DD0422BFDB3}" srcId="{5895343B-32EC-4B31-B4E3-0ED93B922348}" destId="{B972DE6D-E081-4826-BB08-2EA61A26A979}" srcOrd="0" destOrd="0" parTransId="{606D646C-9C39-4FD5-8799-E4435CDF8C17}" sibTransId="{EBA5D688-E971-4586-BFAD-9B640AAA1E60}"/>
    <dgm:cxn modelId="{AC99AAE9-7FF4-4912-9DD2-BC0269ADA9C0}" type="presOf" srcId="{F320F525-9D89-42DA-BF41-7CA693A56111}" destId="{0F19E19F-F541-4D81-8326-DAC3825EE5AF}" srcOrd="0" destOrd="0" presId="urn:microsoft.com/office/officeart/2005/8/layout/hList9"/>
    <dgm:cxn modelId="{19F33264-0057-4CAB-A2DF-D422E2FF4FD0}" type="presOf" srcId="{B972DE6D-E081-4826-BB08-2EA61A26A979}" destId="{4755FC60-4ECC-43D1-97CA-682B3AEEBAAE}" srcOrd="0" destOrd="0" presId="urn:microsoft.com/office/officeart/2005/8/layout/hList9"/>
    <dgm:cxn modelId="{0947BBE8-B8C4-43F3-BDA9-418C2B6BFE57}" type="presParOf" srcId="{5D06B76A-1A98-4DD1-8478-2340485A6C1A}" destId="{CB4E5813-B3AD-46F5-9652-236C037710AF}" srcOrd="0" destOrd="0" presId="urn:microsoft.com/office/officeart/2005/8/layout/hList9"/>
    <dgm:cxn modelId="{EFD30BAA-CD4C-472F-A61B-701BCF94ABC5}" type="presParOf" srcId="{5D06B76A-1A98-4DD1-8478-2340485A6C1A}" destId="{35CA4AE1-158B-406F-8F12-8BB1AF92915C}" srcOrd="1" destOrd="0" presId="urn:microsoft.com/office/officeart/2005/8/layout/hList9"/>
    <dgm:cxn modelId="{C7AC32DA-B04D-4A5F-AC34-F27F9C6572C3}" type="presParOf" srcId="{35CA4AE1-158B-406F-8F12-8BB1AF92915C}" destId="{99D465FF-0EE5-4915-814B-1892D163D2A8}" srcOrd="0" destOrd="0" presId="urn:microsoft.com/office/officeart/2005/8/layout/hList9"/>
    <dgm:cxn modelId="{3554E974-4306-453B-AD7D-031737E9A218}" type="presParOf" srcId="{35CA4AE1-158B-406F-8F12-8BB1AF92915C}" destId="{5721801D-B798-4102-88F7-B462B5EB3E2F}" srcOrd="1" destOrd="0" presId="urn:microsoft.com/office/officeart/2005/8/layout/hList9"/>
    <dgm:cxn modelId="{0CC8987C-3D2C-43EC-ADC8-896226B79FB4}" type="presParOf" srcId="{5721801D-B798-4102-88F7-B462B5EB3E2F}" destId="{0F19E19F-F541-4D81-8326-DAC3825EE5AF}" srcOrd="0" destOrd="0" presId="urn:microsoft.com/office/officeart/2005/8/layout/hList9"/>
    <dgm:cxn modelId="{F2C5B7EE-B4DB-483F-A2A4-7889EA8280BA}" type="presParOf" srcId="{5721801D-B798-4102-88F7-B462B5EB3E2F}" destId="{2717543D-7953-4FF1-8A8F-3714154EE270}" srcOrd="1" destOrd="0" presId="urn:microsoft.com/office/officeart/2005/8/layout/hList9"/>
    <dgm:cxn modelId="{828C1731-B076-4B39-86C7-255BEFB5AEF9}" type="presParOf" srcId="{5D06B76A-1A98-4DD1-8478-2340485A6C1A}" destId="{2D863D11-C94C-4331-BB31-F951B8C6CFC8}" srcOrd="2" destOrd="0" presId="urn:microsoft.com/office/officeart/2005/8/layout/hList9"/>
    <dgm:cxn modelId="{3C13DC89-992B-4AD1-90BE-7A4D4438FE55}" type="presParOf" srcId="{5D06B76A-1A98-4DD1-8478-2340485A6C1A}" destId="{F53E8FAF-0603-46A0-BF4B-AD5E56210790}" srcOrd="3" destOrd="0" presId="urn:microsoft.com/office/officeart/2005/8/layout/hList9"/>
    <dgm:cxn modelId="{B0701E99-6048-4295-AE9E-707F63B10D62}" type="presParOf" srcId="{5D06B76A-1A98-4DD1-8478-2340485A6C1A}" destId="{7BF1975F-D5B6-42BD-9C16-9E9CEF0F660C}" srcOrd="4" destOrd="0" presId="urn:microsoft.com/office/officeart/2005/8/layout/hList9"/>
    <dgm:cxn modelId="{509163ED-5590-4238-B520-61CBB63F1434}" type="presParOf" srcId="{5D06B76A-1A98-4DD1-8478-2340485A6C1A}" destId="{54EF42CC-A247-4B08-8E00-C542EE17E443}" srcOrd="5" destOrd="0" presId="urn:microsoft.com/office/officeart/2005/8/layout/hList9"/>
    <dgm:cxn modelId="{4A4EE350-66ED-47F5-996D-BB3EFFEDDDD9}" type="presParOf" srcId="{5D06B76A-1A98-4DD1-8478-2340485A6C1A}" destId="{70612541-ABA9-4A2D-8B6E-0DAEBF7A261B}" srcOrd="6" destOrd="0" presId="urn:microsoft.com/office/officeart/2005/8/layout/hList9"/>
    <dgm:cxn modelId="{E4E8014E-A82A-480D-8909-D738A4C972F4}" type="presParOf" srcId="{70612541-ABA9-4A2D-8B6E-0DAEBF7A261B}" destId="{27BE0B1C-037F-4B72-8133-06E61F1686EE}" srcOrd="0" destOrd="0" presId="urn:microsoft.com/office/officeart/2005/8/layout/hList9"/>
    <dgm:cxn modelId="{9E2607F5-3525-4C46-9F12-5CFF17608F22}" type="presParOf" srcId="{70612541-ABA9-4A2D-8B6E-0DAEBF7A261B}" destId="{5A5233B5-41D4-45DD-B33D-2F9059412407}" srcOrd="1" destOrd="0" presId="urn:microsoft.com/office/officeart/2005/8/layout/hList9"/>
    <dgm:cxn modelId="{1AF2584B-55D4-4E79-A772-700E1A253E06}" type="presParOf" srcId="{5A5233B5-41D4-45DD-B33D-2F9059412407}" destId="{4755FC60-4ECC-43D1-97CA-682B3AEEBAAE}" srcOrd="0" destOrd="0" presId="urn:microsoft.com/office/officeart/2005/8/layout/hList9"/>
    <dgm:cxn modelId="{9E13EF91-4458-48D4-90EE-DAD7F65BC1EC}" type="presParOf" srcId="{5A5233B5-41D4-45DD-B33D-2F9059412407}" destId="{07699646-40D1-4601-904B-5EEF7444728B}" srcOrd="1" destOrd="0" presId="urn:microsoft.com/office/officeart/2005/8/layout/hList9"/>
    <dgm:cxn modelId="{9AB71755-083C-40A5-832E-9DE6B316354C}" type="presParOf" srcId="{5D06B76A-1A98-4DD1-8478-2340485A6C1A}" destId="{6DC134F5-639F-4B0D-B27B-71FCB175E7AC}" srcOrd="7" destOrd="0" presId="urn:microsoft.com/office/officeart/2005/8/layout/hList9"/>
    <dgm:cxn modelId="{D5CFB3C1-77FC-4523-B697-36B23BEE236E}" type="presParOf" srcId="{5D06B76A-1A98-4DD1-8478-2340485A6C1A}" destId="{450267F8-F1A4-4BD6-8730-A10E80FFACB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A1CE1-B4E1-4923-8091-EFC08B6C0F00}">
      <dsp:nvSpPr>
        <dsp:cNvPr id="0" name=""/>
        <dsp:cNvSpPr/>
      </dsp:nvSpPr>
      <dsp:spPr>
        <a:xfrm rot="5400000">
          <a:off x="2002881" y="1472696"/>
          <a:ext cx="1302472" cy="148281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953FBC-6DA0-462C-80AE-D856759CDC15}">
      <dsp:nvSpPr>
        <dsp:cNvPr id="0" name=""/>
        <dsp:cNvSpPr/>
      </dsp:nvSpPr>
      <dsp:spPr>
        <a:xfrm>
          <a:off x="1657804" y="28878"/>
          <a:ext cx="2192597" cy="153474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PRIMA</a:t>
          </a:r>
          <a:endParaRPr lang="it-IT" sz="2800" kern="1200" dirty="0"/>
        </a:p>
      </dsp:txBody>
      <dsp:txXfrm>
        <a:off x="1732738" y="103812"/>
        <a:ext cx="2042729" cy="1384879"/>
      </dsp:txXfrm>
    </dsp:sp>
    <dsp:sp modelId="{A877EEDB-C4DB-4521-B66D-E44BBF4D73F3}">
      <dsp:nvSpPr>
        <dsp:cNvPr id="0" name=""/>
        <dsp:cNvSpPr/>
      </dsp:nvSpPr>
      <dsp:spPr>
        <a:xfrm>
          <a:off x="3850402" y="175252"/>
          <a:ext cx="1594686" cy="1240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CD6687-E235-4806-8557-AB1A6DDCBC07}">
      <dsp:nvSpPr>
        <dsp:cNvPr id="0" name=""/>
        <dsp:cNvSpPr/>
      </dsp:nvSpPr>
      <dsp:spPr>
        <a:xfrm rot="5400000">
          <a:off x="3820777" y="3196723"/>
          <a:ext cx="1302472" cy="148281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103A93-CFB9-4823-BC30-0BB58934D2B2}">
      <dsp:nvSpPr>
        <dsp:cNvPr id="0" name=""/>
        <dsp:cNvSpPr/>
      </dsp:nvSpPr>
      <dsp:spPr>
        <a:xfrm>
          <a:off x="3475701" y="1752906"/>
          <a:ext cx="2192597" cy="153474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DURANTE</a:t>
          </a:r>
          <a:endParaRPr lang="it-IT" sz="2800" kern="1200" dirty="0"/>
        </a:p>
      </dsp:txBody>
      <dsp:txXfrm>
        <a:off x="3550635" y="1827840"/>
        <a:ext cx="2042729" cy="1384879"/>
      </dsp:txXfrm>
    </dsp:sp>
    <dsp:sp modelId="{C8CB4261-E125-4DAA-B36F-53DC3F559351}">
      <dsp:nvSpPr>
        <dsp:cNvPr id="0" name=""/>
        <dsp:cNvSpPr/>
      </dsp:nvSpPr>
      <dsp:spPr>
        <a:xfrm>
          <a:off x="5668298" y="1899279"/>
          <a:ext cx="1594686" cy="1240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71883E-F649-418C-96A0-299B352418DE}">
      <dsp:nvSpPr>
        <dsp:cNvPr id="0" name=""/>
        <dsp:cNvSpPr/>
      </dsp:nvSpPr>
      <dsp:spPr>
        <a:xfrm>
          <a:off x="5293597" y="3476933"/>
          <a:ext cx="2192597" cy="153474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DOPO</a:t>
          </a:r>
          <a:endParaRPr lang="it-IT" sz="2800" kern="1200" dirty="0"/>
        </a:p>
      </dsp:txBody>
      <dsp:txXfrm>
        <a:off x="5368531" y="3551867"/>
        <a:ext cx="2042729" cy="1384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DA265-B92C-4688-82B0-FFD99268734A}">
      <dsp:nvSpPr>
        <dsp:cNvPr id="0" name=""/>
        <dsp:cNvSpPr/>
      </dsp:nvSpPr>
      <dsp:spPr>
        <a:xfrm>
          <a:off x="4526" y="0"/>
          <a:ext cx="2715768" cy="2172462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06DD26-90CB-4C32-B12C-FF9EE74E7E20}">
      <dsp:nvSpPr>
        <dsp:cNvPr id="0" name=""/>
        <dsp:cNvSpPr/>
      </dsp:nvSpPr>
      <dsp:spPr>
        <a:xfrm>
          <a:off x="3538747" y="388642"/>
          <a:ext cx="3134615" cy="1395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384" tIns="0" rIns="405384" bIns="405384" numCol="1" spcCol="1270" anchor="ctr" anchorCtr="0">
          <a:noAutofit/>
        </a:bodyPr>
        <a:lstStyle/>
        <a:p>
          <a:pPr lvl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700" kern="1200" dirty="0" smtClean="0"/>
            <a:t>1943</a:t>
          </a:r>
          <a:endParaRPr lang="it-IT" sz="5700" kern="1200" dirty="0"/>
        </a:p>
      </dsp:txBody>
      <dsp:txXfrm>
        <a:off x="3538747" y="388642"/>
        <a:ext cx="3134615" cy="1395176"/>
      </dsp:txXfrm>
    </dsp:sp>
    <dsp:sp modelId="{1D20E092-5303-4591-8C2A-BA47CD124140}">
      <dsp:nvSpPr>
        <dsp:cNvPr id="0" name=""/>
        <dsp:cNvSpPr/>
      </dsp:nvSpPr>
      <dsp:spPr>
        <a:xfrm>
          <a:off x="819256" y="2353500"/>
          <a:ext cx="2715768" cy="2172462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9BCF62-ABCF-41C2-A902-FDA04FE50D66}">
      <dsp:nvSpPr>
        <dsp:cNvPr id="0" name=""/>
        <dsp:cNvSpPr/>
      </dsp:nvSpPr>
      <dsp:spPr>
        <a:xfrm>
          <a:off x="3616497" y="2353500"/>
          <a:ext cx="4608576" cy="2172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5384" tIns="0" rIns="405384" bIns="405384" numCol="1" spcCol="1270" anchor="ctr" anchorCtr="0">
          <a:noAutofit/>
        </a:bodyPr>
        <a:lstStyle/>
        <a:p>
          <a:pPr lvl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700" kern="1200" dirty="0" smtClean="0"/>
            <a:t>Leggi Razziali</a:t>
          </a:r>
          <a:endParaRPr lang="it-IT" sz="5700" kern="1200" dirty="0"/>
        </a:p>
      </dsp:txBody>
      <dsp:txXfrm>
        <a:off x="3616497" y="2353500"/>
        <a:ext cx="4608576" cy="2172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8CA21-B4E5-416F-B784-9E4A1BABF265}">
      <dsp:nvSpPr>
        <dsp:cNvPr id="0" name=""/>
        <dsp:cNvSpPr/>
      </dsp:nvSpPr>
      <dsp:spPr>
        <a:xfrm rot="21300000">
          <a:off x="28060" y="2908650"/>
          <a:ext cx="9087879" cy="104069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EB2B3D-D95A-463B-9379-4642C2D6F35C}">
      <dsp:nvSpPr>
        <dsp:cNvPr id="0" name=""/>
        <dsp:cNvSpPr/>
      </dsp:nvSpPr>
      <dsp:spPr>
        <a:xfrm>
          <a:off x="1097280" y="342900"/>
          <a:ext cx="2743200" cy="274320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FD732-925A-4A86-95FF-98AAB0725372}">
      <dsp:nvSpPr>
        <dsp:cNvPr id="0" name=""/>
        <dsp:cNvSpPr/>
      </dsp:nvSpPr>
      <dsp:spPr>
        <a:xfrm>
          <a:off x="4499989" y="0"/>
          <a:ext cx="3618741" cy="2880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0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DURANTE</a:t>
          </a:r>
          <a:endParaRPr lang="it-IT" sz="40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4499989" y="0"/>
        <a:ext cx="3618741" cy="2880360"/>
      </dsp:txXfrm>
    </dsp:sp>
    <dsp:sp modelId="{C63DCA79-6D88-4795-89B7-B84B1202526D}">
      <dsp:nvSpPr>
        <dsp:cNvPr id="0" name=""/>
        <dsp:cNvSpPr/>
      </dsp:nvSpPr>
      <dsp:spPr>
        <a:xfrm>
          <a:off x="5303519" y="3771900"/>
          <a:ext cx="2743200" cy="274320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97138-54FC-473E-8DD5-3F6243549484}">
      <dsp:nvSpPr>
        <dsp:cNvPr id="0" name=""/>
        <dsp:cNvSpPr/>
      </dsp:nvSpPr>
      <dsp:spPr>
        <a:xfrm>
          <a:off x="449211" y="3977640"/>
          <a:ext cx="4770856" cy="2880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3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L’OLOCAUSTO</a:t>
          </a:r>
          <a:endParaRPr lang="it-IT" sz="4300" kern="1200" dirty="0"/>
        </a:p>
      </dsp:txBody>
      <dsp:txXfrm>
        <a:off x="449211" y="3977640"/>
        <a:ext cx="4770856" cy="28803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9E19F-F541-4D81-8326-DAC3825EE5AF}">
      <dsp:nvSpPr>
        <dsp:cNvPr id="0" name=""/>
        <dsp:cNvSpPr/>
      </dsp:nvSpPr>
      <dsp:spPr>
        <a:xfrm>
          <a:off x="2952318" y="3240355"/>
          <a:ext cx="2539683" cy="11537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808" rIns="241808" bIns="241808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DOPO</a:t>
          </a:r>
          <a:endParaRPr lang="it-IT" sz="34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3358667" y="3240355"/>
        <a:ext cx="2133334" cy="1153759"/>
      </dsp:txXfrm>
    </dsp:sp>
    <dsp:sp modelId="{F53E8FAF-0603-46A0-BF4B-AD5E56210790}">
      <dsp:nvSpPr>
        <dsp:cNvPr id="0" name=""/>
        <dsp:cNvSpPr/>
      </dsp:nvSpPr>
      <dsp:spPr>
        <a:xfrm>
          <a:off x="368971" y="323739"/>
          <a:ext cx="3228058" cy="281137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0" kern="1200" dirty="0" smtClean="0"/>
            <a:t>DOPO</a:t>
          </a:r>
          <a:endParaRPr lang="it-IT" sz="6000" kern="1200" dirty="0"/>
        </a:p>
      </dsp:txBody>
      <dsp:txXfrm>
        <a:off x="841709" y="735456"/>
        <a:ext cx="2282582" cy="1987944"/>
      </dsp:txXfrm>
    </dsp:sp>
    <dsp:sp modelId="{4755FC60-4ECC-43D1-97CA-682B3AEEBAAE}">
      <dsp:nvSpPr>
        <dsp:cNvPr id="0" name=""/>
        <dsp:cNvSpPr/>
      </dsp:nvSpPr>
      <dsp:spPr>
        <a:xfrm>
          <a:off x="4522795" y="4540134"/>
          <a:ext cx="4144743" cy="11537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808" rIns="241808" bIns="241808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L’OLOCAUSTO</a:t>
          </a:r>
          <a:endParaRPr lang="it-IT" sz="34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5185954" y="4540134"/>
        <a:ext cx="3481584" cy="1153759"/>
      </dsp:txXfrm>
    </dsp:sp>
    <dsp:sp modelId="{450267F8-F1A4-4BD6-8730-A10E80FFACB7}">
      <dsp:nvSpPr>
        <dsp:cNvPr id="0" name=""/>
        <dsp:cNvSpPr/>
      </dsp:nvSpPr>
      <dsp:spPr>
        <a:xfrm>
          <a:off x="6198628" y="2020982"/>
          <a:ext cx="2463440" cy="216706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0" kern="1200" dirty="0"/>
        </a:p>
      </dsp:txBody>
      <dsp:txXfrm>
        <a:off x="6559390" y="2338341"/>
        <a:ext cx="1741916" cy="1532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71CE9-CCE3-48C5-82F9-4FC4FA9AEA34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E2FF2-82A6-44DA-960C-3A4AE6A2C7C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369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AE2FF2-82A6-44DA-960C-3A4AE6A2C7C3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5826BD-602C-45C5-A994-2EF5401A468C}" type="datetimeFigureOut">
              <a:rPr lang="it-IT" smtClean="0"/>
              <a:pPr/>
              <a:t>01/02/2019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724DEB6-66DC-446C-8C63-0304DFC0712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476672"/>
            <a:ext cx="8046156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384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03848" y="764704"/>
            <a:ext cx="5544616" cy="1944216"/>
          </a:xfr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it-IT" sz="3600" dirty="0" smtClean="0"/>
              <a:t>La  ragazza che sognava il CIOCCOLATO 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2088232" cy="5472608"/>
          </a:xfrm>
          <a:blipFill>
            <a:blip r:embed="rId3" cstate="print"/>
            <a:tile tx="0" ty="0" sx="100000" sy="100000" flip="none" algn="tl"/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it-IT" sz="4400" dirty="0" smtClean="0">
                <a:solidFill>
                  <a:srgbClr val="0070C0"/>
                </a:solidFill>
              </a:rPr>
              <a:t>SIEBEN</a:t>
            </a:r>
          </a:p>
          <a:p>
            <a:r>
              <a:rPr lang="it-IT" sz="4400" dirty="0" err="1" smtClean="0">
                <a:solidFill>
                  <a:srgbClr val="0070C0"/>
                </a:solidFill>
              </a:rPr>
              <a:t>Null</a:t>
            </a:r>
            <a:endParaRPr lang="it-IT" sz="4400" dirty="0" smtClean="0">
              <a:solidFill>
                <a:srgbClr val="0070C0"/>
              </a:solidFill>
            </a:endParaRPr>
          </a:p>
          <a:p>
            <a:r>
              <a:rPr lang="it-IT" sz="4400" dirty="0" err="1" smtClean="0">
                <a:solidFill>
                  <a:srgbClr val="0070C0"/>
                </a:solidFill>
              </a:rPr>
              <a:t>Vier</a:t>
            </a:r>
            <a:endParaRPr lang="it-IT" sz="4400" dirty="0" smtClean="0">
              <a:solidFill>
                <a:srgbClr val="0070C0"/>
              </a:solidFill>
            </a:endParaRPr>
          </a:p>
          <a:p>
            <a:r>
              <a:rPr lang="it-IT" sz="4400" dirty="0" err="1" smtClean="0">
                <a:solidFill>
                  <a:srgbClr val="0070C0"/>
                </a:solidFill>
              </a:rPr>
              <a:t>Eins</a:t>
            </a:r>
            <a:endParaRPr lang="it-IT" sz="4400" dirty="0" smtClean="0">
              <a:solidFill>
                <a:srgbClr val="0070C0"/>
              </a:solidFill>
            </a:endParaRPr>
          </a:p>
          <a:p>
            <a:r>
              <a:rPr lang="it-IT" sz="4400" dirty="0" err="1" smtClean="0">
                <a:solidFill>
                  <a:srgbClr val="0070C0"/>
                </a:solidFill>
              </a:rPr>
              <a:t>zwei</a:t>
            </a:r>
            <a:endParaRPr lang="it-IT" sz="44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ausilio\Desktop\i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016" y="3501008"/>
            <a:ext cx="3945260" cy="25341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4644008" y="6196662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Ida      </a:t>
            </a:r>
            <a:r>
              <a:rPr lang="it-IT" sz="2000" b="1" dirty="0" err="1" smtClean="0"/>
              <a:t>Marcheria</a:t>
            </a:r>
            <a:endParaRPr lang="it-I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it-IT" sz="2800" dirty="0">
                <a:solidFill>
                  <a:schemeClr val="bg1"/>
                </a:solidFill>
              </a:rPr>
              <a:t> </a:t>
            </a:r>
            <a:endParaRPr lang="it-IT" sz="2800" dirty="0" smtClean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Piangevano,  </a:t>
            </a:r>
            <a:r>
              <a:rPr lang="it-IT" sz="2800" dirty="0" smtClean="0">
                <a:solidFill>
                  <a:schemeClr val="tx1"/>
                </a:solidFill>
              </a:rPr>
              <a:t>tutti piangevano </a:t>
            </a:r>
            <a:r>
              <a:rPr lang="it-IT" sz="2800" dirty="0" smtClean="0">
                <a:solidFill>
                  <a:schemeClr val="tx1"/>
                </a:solidFill>
              </a:rPr>
              <a:t>al funerale </a:t>
            </a:r>
            <a:r>
              <a:rPr lang="it-IT" sz="2800" dirty="0" smtClean="0">
                <a:solidFill>
                  <a:schemeClr val="tx1"/>
                </a:solidFill>
              </a:rPr>
              <a:t>di Ida </a:t>
            </a:r>
            <a:r>
              <a:rPr lang="it-IT" sz="2800" dirty="0" smtClean="0">
                <a:solidFill>
                  <a:schemeClr val="tx1"/>
                </a:solidFill>
              </a:rPr>
              <a:t>attraverso il ghetto. « Beh, adesso lei </a:t>
            </a:r>
            <a:r>
              <a:rPr lang="it-IT" sz="2800" dirty="0" smtClean="0">
                <a:solidFill>
                  <a:schemeClr val="tx1"/>
                </a:solidFill>
              </a:rPr>
              <a:t>si è ricongiunta </a:t>
            </a:r>
            <a:r>
              <a:rPr lang="it-IT" sz="2800" dirty="0" smtClean="0">
                <a:solidFill>
                  <a:schemeClr val="tx1"/>
                </a:solidFill>
              </a:rPr>
              <a:t>al</a:t>
            </a:r>
            <a:r>
              <a:rPr lang="it-IT" sz="2800" dirty="0" smtClean="0">
                <a:solidFill>
                  <a:schemeClr val="tx1"/>
                </a:solidFill>
              </a:rPr>
              <a:t>la sua famiglia … «; così diceva  il </a:t>
            </a:r>
            <a:r>
              <a:rPr lang="it-IT" sz="2800" dirty="0" smtClean="0">
                <a:solidFill>
                  <a:schemeClr val="tx1"/>
                </a:solidFill>
              </a:rPr>
              <a:t>Rabbino </a:t>
            </a:r>
            <a:r>
              <a:rPr lang="it-IT" sz="2800" dirty="0" smtClean="0">
                <a:solidFill>
                  <a:schemeClr val="tx1"/>
                </a:solidFill>
              </a:rPr>
              <a:t>. Quelle parole stupende </a:t>
            </a:r>
            <a:r>
              <a:rPr lang="it-IT" sz="2800" dirty="0" smtClean="0">
                <a:solidFill>
                  <a:schemeClr val="tx1"/>
                </a:solidFill>
              </a:rPr>
              <a:t>toccavano il </a:t>
            </a:r>
            <a:r>
              <a:rPr lang="it-IT" sz="2800" dirty="0" smtClean="0">
                <a:solidFill>
                  <a:schemeClr val="tx1"/>
                </a:solidFill>
              </a:rPr>
              <a:t>cuore. </a:t>
            </a:r>
          </a:p>
          <a:p>
            <a:pPr algn="just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Ida </a:t>
            </a:r>
            <a:r>
              <a:rPr lang="it-IT" sz="2800" dirty="0" smtClean="0">
                <a:solidFill>
                  <a:schemeClr val="tx1"/>
                </a:solidFill>
              </a:rPr>
              <a:t>aveva una </a:t>
            </a:r>
            <a:r>
              <a:rPr lang="it-IT" sz="2800" dirty="0" smtClean="0">
                <a:solidFill>
                  <a:schemeClr val="tx1"/>
                </a:solidFill>
              </a:rPr>
              <a:t>richiesta: essere </a:t>
            </a:r>
            <a:r>
              <a:rPr lang="it-IT" sz="2800" dirty="0" smtClean="0">
                <a:solidFill>
                  <a:schemeClr val="tx1"/>
                </a:solidFill>
              </a:rPr>
              <a:t>sepolta vicino al fratello e sua sorella per non infrangere la promessa </a:t>
            </a:r>
            <a:r>
              <a:rPr lang="it-IT" sz="2800" dirty="0" smtClean="0">
                <a:solidFill>
                  <a:schemeClr val="tx1"/>
                </a:solidFill>
              </a:rPr>
              <a:t>alla mamma;  di rimanere sempre insieme a prescindere da quanto fosse </a:t>
            </a:r>
            <a:r>
              <a:rPr lang="it-IT" sz="2800" dirty="0" smtClean="0">
                <a:solidFill>
                  <a:schemeClr val="tx1"/>
                </a:solidFill>
              </a:rPr>
              <a:t>sarebbe </a:t>
            </a:r>
            <a:r>
              <a:rPr lang="it-IT" sz="2800" dirty="0" smtClean="0">
                <a:solidFill>
                  <a:schemeClr val="tx1"/>
                </a:solidFill>
              </a:rPr>
              <a:t>accaduto. </a:t>
            </a:r>
          </a:p>
          <a:p>
            <a:pPr algn="just">
              <a:buNone/>
            </a:pPr>
            <a:endParaRPr lang="it-IT" sz="28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Lei </a:t>
            </a:r>
            <a:r>
              <a:rPr lang="it-IT" sz="2800" dirty="0" smtClean="0">
                <a:solidFill>
                  <a:schemeClr val="tx1"/>
                </a:solidFill>
              </a:rPr>
              <a:t>era molto </a:t>
            </a:r>
            <a:r>
              <a:rPr lang="it-IT" sz="2800" dirty="0" smtClean="0">
                <a:solidFill>
                  <a:schemeClr val="tx1"/>
                </a:solidFill>
              </a:rPr>
              <a:t>arrabbiata:  </a:t>
            </a:r>
            <a:r>
              <a:rPr lang="it-IT" sz="2800" dirty="0" smtClean="0">
                <a:solidFill>
                  <a:schemeClr val="tx1"/>
                </a:solidFill>
              </a:rPr>
              <a:t>con i </a:t>
            </a:r>
            <a:r>
              <a:rPr lang="it-IT" sz="2800" dirty="0" smtClean="0">
                <a:solidFill>
                  <a:schemeClr val="tx1"/>
                </a:solidFill>
              </a:rPr>
              <a:t>Nazisti </a:t>
            </a:r>
            <a:r>
              <a:rPr lang="it-IT" sz="2800" dirty="0" smtClean="0">
                <a:solidFill>
                  <a:schemeClr val="tx1"/>
                </a:solidFill>
              </a:rPr>
              <a:t>di </a:t>
            </a:r>
            <a:r>
              <a:rPr lang="it-IT" sz="2800" dirty="0" smtClean="0">
                <a:solidFill>
                  <a:schemeClr val="tx1"/>
                </a:solidFill>
              </a:rPr>
              <a:t>AUSCHWITZ, le SS,  i Partigiani </a:t>
            </a:r>
            <a:r>
              <a:rPr lang="it-IT" sz="2800" dirty="0" smtClean="0">
                <a:solidFill>
                  <a:schemeClr val="tx1"/>
                </a:solidFill>
              </a:rPr>
              <a:t>che non fermarono nessun treno </a:t>
            </a:r>
            <a:r>
              <a:rPr lang="it-IT" sz="2800" dirty="0" smtClean="0">
                <a:solidFill>
                  <a:schemeClr val="tx1"/>
                </a:solidFill>
              </a:rPr>
              <a:t>…. le bombe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800" dirty="0" smtClean="0"/>
              <a:t>            </a:t>
            </a:r>
          </a:p>
          <a:p>
            <a:pPr marL="0" indent="0" algn="just">
              <a:buNone/>
            </a:pP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</a:t>
            </a:r>
            <a:r>
              <a:rPr lang="it-IT" sz="2800" dirty="0" smtClean="0">
                <a:solidFill>
                  <a:schemeClr val="tx1"/>
                </a:solidFill>
              </a:rPr>
              <a:t>  si recava nelle </a:t>
            </a:r>
            <a:r>
              <a:rPr lang="it-IT" sz="2800" dirty="0" smtClean="0">
                <a:solidFill>
                  <a:schemeClr val="tx1"/>
                </a:solidFill>
              </a:rPr>
              <a:t>scuole per </a:t>
            </a:r>
            <a:r>
              <a:rPr lang="it-IT" sz="2800" dirty="0" smtClean="0">
                <a:solidFill>
                  <a:schemeClr val="tx1"/>
                </a:solidFill>
              </a:rPr>
              <a:t>raccontare la sua storia e sensibilizzare alla pace e all’accettazione del diverso… </a:t>
            </a:r>
            <a:r>
              <a:rPr lang="it-IT" sz="2400" dirty="0" smtClean="0">
                <a:solidFill>
                  <a:schemeClr val="tx1"/>
                </a:solidFill>
              </a:rPr>
              <a:t>(</a:t>
            </a:r>
            <a:r>
              <a:rPr lang="it-IT" sz="2400" dirty="0" smtClean="0">
                <a:solidFill>
                  <a:schemeClr val="tx1"/>
                </a:solidFill>
              </a:rPr>
              <a:t>e io penso che ce l’abbia proprio fatta). </a:t>
            </a:r>
            <a:endParaRPr lang="it-IT" sz="24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sz="24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          </a:t>
            </a:r>
            <a:r>
              <a:rPr lang="it-IT" sz="2800" dirty="0" smtClean="0">
                <a:solidFill>
                  <a:schemeClr val="tx1"/>
                </a:solidFill>
              </a:rPr>
              <a:t>Per  </a:t>
            </a:r>
            <a:r>
              <a:rPr lang="it-IT" sz="2800" dirty="0" smtClean="0">
                <a:solidFill>
                  <a:schemeClr val="tx1"/>
                </a:solidFill>
              </a:rPr>
              <a:t>sua madre chiese una </a:t>
            </a:r>
            <a:r>
              <a:rPr lang="it-IT" sz="2800" dirty="0" smtClean="0">
                <a:solidFill>
                  <a:schemeClr val="tx1"/>
                </a:solidFill>
              </a:rPr>
              <a:t>lapide </a:t>
            </a:r>
            <a:r>
              <a:rPr lang="it-IT" sz="2800" dirty="0" smtClean="0">
                <a:solidFill>
                  <a:schemeClr val="tx1"/>
                </a:solidFill>
              </a:rPr>
              <a:t>in </a:t>
            </a:r>
            <a:r>
              <a:rPr lang="it-IT" sz="2800" dirty="0" smtClean="0">
                <a:solidFill>
                  <a:schemeClr val="tx1"/>
                </a:solidFill>
              </a:rPr>
              <a:t>pietra </a:t>
            </a:r>
            <a:r>
              <a:rPr lang="it-IT" sz="2800" dirty="0" smtClean="0">
                <a:solidFill>
                  <a:schemeClr val="tx1"/>
                </a:solidFill>
              </a:rPr>
              <a:t>bianca senza nessun </a:t>
            </a:r>
            <a:r>
              <a:rPr lang="it-IT" sz="2800" dirty="0" smtClean="0">
                <a:solidFill>
                  <a:schemeClr val="tx1"/>
                </a:solidFill>
              </a:rPr>
              <a:t>identificativo, la deposizione a  Corfù. 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</a:t>
            </a:r>
            <a:r>
              <a:rPr lang="it-IT" sz="2800" dirty="0" smtClean="0">
                <a:solidFill>
                  <a:schemeClr val="tx1"/>
                </a:solidFill>
              </a:rPr>
              <a:t>Lei </a:t>
            </a:r>
            <a:r>
              <a:rPr lang="it-IT" sz="2800" dirty="0" smtClean="0">
                <a:solidFill>
                  <a:schemeClr val="tx1"/>
                </a:solidFill>
              </a:rPr>
              <a:t>purtroppo non poteva andare era anziana </a:t>
            </a:r>
            <a:r>
              <a:rPr lang="it-IT" sz="2800" dirty="0" smtClean="0">
                <a:solidFill>
                  <a:schemeClr val="tx1"/>
                </a:solidFill>
              </a:rPr>
              <a:t>e </a:t>
            </a:r>
            <a:r>
              <a:rPr lang="it-IT" sz="2800" dirty="0" smtClean="0">
                <a:solidFill>
                  <a:schemeClr val="tx1"/>
                </a:solidFill>
              </a:rPr>
              <a:t>in </a:t>
            </a:r>
            <a:r>
              <a:rPr lang="it-IT" sz="2800" dirty="0" smtClean="0">
                <a:solidFill>
                  <a:schemeClr val="tx1"/>
                </a:solidFill>
              </a:rPr>
              <a:t>ospedale,  </a:t>
            </a:r>
            <a:r>
              <a:rPr lang="it-IT" sz="2800" dirty="0" smtClean="0">
                <a:solidFill>
                  <a:schemeClr val="tx1"/>
                </a:solidFill>
              </a:rPr>
              <a:t>non poteva </a:t>
            </a:r>
            <a:r>
              <a:rPr lang="it-IT" sz="2800" dirty="0" smtClean="0">
                <a:solidFill>
                  <a:schemeClr val="tx1"/>
                </a:solidFill>
              </a:rPr>
              <a:t>alzarsi; quindi il </a:t>
            </a:r>
            <a:r>
              <a:rPr lang="it-IT" sz="2800" dirty="0" smtClean="0">
                <a:solidFill>
                  <a:schemeClr val="tx1"/>
                </a:solidFill>
              </a:rPr>
              <a:t>nipote Simone </a:t>
            </a:r>
            <a:r>
              <a:rPr lang="it-IT" sz="2800" dirty="0" smtClean="0">
                <a:solidFill>
                  <a:schemeClr val="tx1"/>
                </a:solidFill>
              </a:rPr>
              <a:t>le fece assistere alla cerimonia attraverso un pc, nella </a:t>
            </a:r>
            <a:r>
              <a:rPr lang="it-IT" sz="2800" dirty="0" smtClean="0">
                <a:solidFill>
                  <a:schemeClr val="tx1"/>
                </a:solidFill>
              </a:rPr>
              <a:t>sua </a:t>
            </a:r>
            <a:r>
              <a:rPr lang="it-IT" sz="2800" dirty="0" smtClean="0">
                <a:solidFill>
                  <a:schemeClr val="tx1"/>
                </a:solidFill>
              </a:rPr>
              <a:t>stanza.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Ida </a:t>
            </a:r>
            <a:r>
              <a:rPr lang="it-IT" sz="2800" dirty="0" smtClean="0">
                <a:solidFill>
                  <a:schemeClr val="tx1"/>
                </a:solidFill>
              </a:rPr>
              <a:t>era </a:t>
            </a:r>
            <a:r>
              <a:rPr lang="it-IT" sz="2800" dirty="0" smtClean="0">
                <a:solidFill>
                  <a:schemeClr val="tx1"/>
                </a:solidFill>
              </a:rPr>
              <a:t>molto </a:t>
            </a:r>
            <a:r>
              <a:rPr lang="it-IT" sz="2800" dirty="0" smtClean="0">
                <a:solidFill>
                  <a:schemeClr val="tx1"/>
                </a:solidFill>
              </a:rPr>
              <a:t>felice, </a:t>
            </a:r>
            <a:r>
              <a:rPr lang="it-IT" sz="2800" dirty="0" smtClean="0">
                <a:solidFill>
                  <a:schemeClr val="tx1"/>
                </a:solidFill>
              </a:rPr>
              <a:t>chi </a:t>
            </a:r>
            <a:r>
              <a:rPr lang="it-IT" sz="2800" dirty="0" smtClean="0">
                <a:solidFill>
                  <a:schemeClr val="tx1"/>
                </a:solidFill>
              </a:rPr>
              <a:t>la conosceva  </a:t>
            </a:r>
            <a:r>
              <a:rPr lang="it-IT" sz="2800" dirty="0" smtClean="0">
                <a:solidFill>
                  <a:schemeClr val="tx1"/>
                </a:solidFill>
              </a:rPr>
              <a:t>sapeva che </a:t>
            </a:r>
            <a:r>
              <a:rPr lang="it-IT" sz="2800" dirty="0" smtClean="0">
                <a:solidFill>
                  <a:schemeClr val="tx1"/>
                </a:solidFill>
              </a:rPr>
              <a:t>nonostante i suoi 36 chili, era </a:t>
            </a:r>
            <a:r>
              <a:rPr lang="it-IT" sz="2800" dirty="0" smtClean="0">
                <a:solidFill>
                  <a:schemeClr val="tx1"/>
                </a:solidFill>
              </a:rPr>
              <a:t>una donna </a:t>
            </a:r>
            <a:r>
              <a:rPr lang="it-IT" sz="2800" dirty="0" smtClean="0">
                <a:solidFill>
                  <a:schemeClr val="tx1"/>
                </a:solidFill>
              </a:rPr>
              <a:t>forte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        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</a:t>
            </a:r>
            <a:r>
              <a:rPr lang="it-IT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Shlomo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Venezia </a:t>
            </a:r>
            <a:r>
              <a:rPr lang="it-IT" sz="2800" dirty="0" smtClean="0">
                <a:solidFill>
                  <a:schemeClr val="tx1"/>
                </a:solidFill>
              </a:rPr>
              <a:t>e sua </a:t>
            </a:r>
            <a:r>
              <a:rPr lang="it-IT" sz="2800" dirty="0" smtClean="0">
                <a:solidFill>
                  <a:schemeClr val="tx1"/>
                </a:solidFill>
              </a:rPr>
              <a:t>moglie Marika</a:t>
            </a:r>
            <a:r>
              <a:rPr lang="it-IT" sz="2800" dirty="0" smtClean="0">
                <a:solidFill>
                  <a:schemeClr val="tx1"/>
                </a:solidFill>
              </a:rPr>
              <a:t>. Si riunirono al corteo funebre.  </a:t>
            </a:r>
          </a:p>
          <a:p>
            <a:pPr marL="0" indent="0" algn="just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Solo </a:t>
            </a:r>
            <a:r>
              <a:rPr lang="it-IT" sz="2800" dirty="0" smtClean="0">
                <a:solidFill>
                  <a:schemeClr val="tx1"/>
                </a:solidFill>
              </a:rPr>
              <a:t>silenzio,  </a:t>
            </a:r>
            <a:r>
              <a:rPr lang="it-IT" sz="2800" dirty="0" smtClean="0">
                <a:solidFill>
                  <a:schemeClr val="tx1"/>
                </a:solidFill>
              </a:rPr>
              <a:t>nessuno parlava </a:t>
            </a:r>
            <a:r>
              <a:rPr lang="it-IT" sz="2800" dirty="0" smtClean="0">
                <a:solidFill>
                  <a:schemeClr val="tx1"/>
                </a:solidFill>
              </a:rPr>
              <a:t>né </a:t>
            </a:r>
            <a:r>
              <a:rPr lang="it-IT" sz="2800" dirty="0" smtClean="0">
                <a:solidFill>
                  <a:schemeClr val="tx1"/>
                </a:solidFill>
              </a:rPr>
              <a:t>suonava</a:t>
            </a:r>
            <a:r>
              <a:rPr lang="it-IT" sz="2800" dirty="0" smtClean="0">
                <a:solidFill>
                  <a:schemeClr val="tx1"/>
                </a:solidFill>
              </a:rPr>
              <a:t>. </a:t>
            </a:r>
            <a:r>
              <a:rPr lang="it-IT" sz="2800" dirty="0" err="1" smtClean="0">
                <a:solidFill>
                  <a:schemeClr val="tx1"/>
                </a:solidFill>
              </a:rPr>
              <a:t>Shlomo</a:t>
            </a:r>
            <a:r>
              <a:rPr lang="it-IT" sz="2800" dirty="0" smtClean="0">
                <a:solidFill>
                  <a:schemeClr val="tx1"/>
                </a:solidFill>
              </a:rPr>
              <a:t> e Ida si volevano molto </a:t>
            </a:r>
            <a:r>
              <a:rPr lang="it-IT" sz="2800" dirty="0" smtClean="0">
                <a:solidFill>
                  <a:schemeClr val="tx1"/>
                </a:solidFill>
              </a:rPr>
              <a:t>bene, erano </a:t>
            </a:r>
            <a:r>
              <a:rPr lang="it-IT" sz="2800" dirty="0" smtClean="0">
                <a:solidFill>
                  <a:schemeClr val="tx1"/>
                </a:solidFill>
              </a:rPr>
              <a:t>sempre disposti a dare una risposta ad ogni </a:t>
            </a:r>
            <a:r>
              <a:rPr lang="it-IT" sz="2800" dirty="0" smtClean="0">
                <a:solidFill>
                  <a:schemeClr val="tx1"/>
                </a:solidFill>
              </a:rPr>
              <a:t>domanda; ma spesso Ida interrompeva  </a:t>
            </a:r>
            <a:r>
              <a:rPr lang="it-IT" sz="2800" dirty="0" smtClean="0">
                <a:solidFill>
                  <a:schemeClr val="tx1"/>
                </a:solidFill>
              </a:rPr>
              <a:t>il suo discorso dicendo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*</a:t>
            </a:r>
            <a:r>
              <a:rPr lang="it-IT" sz="2800" dirty="0" smtClean="0">
                <a:solidFill>
                  <a:schemeClr val="tx1"/>
                </a:solidFill>
              </a:rPr>
              <a:t>NOI SIAMO QUELLO CHE MANGIAMO*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( </a:t>
            </a:r>
            <a:r>
              <a:rPr lang="it-IT" sz="2800" dirty="0" smtClean="0">
                <a:solidFill>
                  <a:schemeClr val="tx1"/>
                </a:solidFill>
              </a:rPr>
              <a:t>quindi </a:t>
            </a:r>
            <a:r>
              <a:rPr lang="it-IT" sz="2800" dirty="0" smtClean="0">
                <a:solidFill>
                  <a:schemeClr val="tx1"/>
                </a:solidFill>
              </a:rPr>
              <a:t>…. un </a:t>
            </a:r>
            <a:r>
              <a:rPr lang="it-IT" sz="2800" dirty="0" smtClean="0">
                <a:solidFill>
                  <a:schemeClr val="tx1"/>
                </a:solidFill>
              </a:rPr>
              <a:t>pezzo di cioccolato)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it-IT" sz="2800" dirty="0" smtClean="0"/>
          </a:p>
          <a:p>
            <a:endParaRPr lang="it-IT" sz="2800" dirty="0"/>
          </a:p>
          <a:p>
            <a:endParaRPr lang="it-IT" sz="2800" dirty="0" smtClean="0"/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</a:t>
            </a:r>
            <a:r>
              <a:rPr lang="it-IT" sz="2800" dirty="0">
                <a:solidFill>
                  <a:schemeClr val="tx1"/>
                </a:solidFill>
              </a:rPr>
              <a:t>L</a:t>
            </a:r>
            <a:r>
              <a:rPr lang="it-IT" sz="2800" dirty="0" smtClean="0">
                <a:solidFill>
                  <a:schemeClr val="tx1"/>
                </a:solidFill>
              </a:rPr>
              <a:t>ei  offriva il cioccolato, che produceva nella sua piccola fabbrica, ai visitatori;  </a:t>
            </a:r>
            <a:r>
              <a:rPr lang="it-IT" sz="2800" dirty="0" smtClean="0">
                <a:solidFill>
                  <a:schemeClr val="tx1"/>
                </a:solidFill>
              </a:rPr>
              <a:t>era orgogliosa di </a:t>
            </a:r>
            <a:r>
              <a:rPr lang="it-IT" sz="2800" dirty="0" smtClean="0">
                <a:solidFill>
                  <a:schemeClr val="tx1"/>
                </a:solidFill>
              </a:rPr>
              <a:t>farlo.  In </a:t>
            </a:r>
            <a:r>
              <a:rPr lang="it-IT" sz="2800" dirty="0" smtClean="0">
                <a:solidFill>
                  <a:schemeClr val="tx1"/>
                </a:solidFill>
              </a:rPr>
              <a:t>giro si diceva che il suo laboratorio </a:t>
            </a:r>
            <a:r>
              <a:rPr lang="it-IT" sz="2800" dirty="0" smtClean="0">
                <a:solidFill>
                  <a:schemeClr val="tx1"/>
                </a:solidFill>
              </a:rPr>
              <a:t>fosse </a:t>
            </a:r>
            <a:r>
              <a:rPr lang="it-IT" sz="2800" dirty="0" smtClean="0">
                <a:solidFill>
                  <a:schemeClr val="tx1"/>
                </a:solidFill>
              </a:rPr>
              <a:t>un buon posto </a:t>
            </a:r>
            <a:r>
              <a:rPr lang="it-IT" sz="2800" dirty="0" smtClean="0">
                <a:solidFill>
                  <a:schemeClr val="tx1"/>
                </a:solidFill>
              </a:rPr>
              <a:t>per </a:t>
            </a:r>
            <a:r>
              <a:rPr lang="it-IT" sz="2800" dirty="0" smtClean="0">
                <a:solidFill>
                  <a:schemeClr val="tx1"/>
                </a:solidFill>
              </a:rPr>
              <a:t>ritrovarsi, sentirsi sereni,  </a:t>
            </a:r>
            <a:r>
              <a:rPr lang="it-IT" sz="2800" dirty="0" smtClean="0">
                <a:solidFill>
                  <a:schemeClr val="tx1"/>
                </a:solidFill>
              </a:rPr>
              <a:t>senza nessun </a:t>
            </a:r>
            <a:r>
              <a:rPr lang="it-IT" sz="2800" dirty="0" smtClean="0">
                <a:solidFill>
                  <a:schemeClr val="tx1"/>
                </a:solidFill>
              </a:rPr>
              <a:t>pensiero, tranquillo 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Quello </a:t>
            </a:r>
            <a:r>
              <a:rPr lang="it-IT" sz="2800" dirty="0" smtClean="0">
                <a:solidFill>
                  <a:schemeClr val="tx1"/>
                </a:solidFill>
              </a:rPr>
              <a:t>era un </a:t>
            </a:r>
            <a:r>
              <a:rPr lang="it-IT" sz="2800" dirty="0" smtClean="0">
                <a:solidFill>
                  <a:schemeClr val="tx1"/>
                </a:solidFill>
              </a:rPr>
              <a:t>luogo felice, che Ida doveva condividere con </a:t>
            </a:r>
            <a:r>
              <a:rPr lang="it-IT" sz="2800" dirty="0" smtClean="0">
                <a:solidFill>
                  <a:schemeClr val="tx1"/>
                </a:solidFill>
              </a:rPr>
              <a:t>i suoi orrendi ricordi 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       </a:t>
            </a:r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      </a:t>
            </a:r>
            <a:r>
              <a:rPr lang="it-IT" sz="2800" dirty="0" smtClean="0">
                <a:solidFill>
                  <a:schemeClr val="tx1"/>
                </a:solidFill>
              </a:rPr>
              <a:t>Adesso </a:t>
            </a:r>
            <a:r>
              <a:rPr lang="it-IT" sz="2800" dirty="0">
                <a:solidFill>
                  <a:schemeClr val="tx1"/>
                </a:solidFill>
              </a:rPr>
              <a:t>io voglio </a:t>
            </a:r>
            <a:r>
              <a:rPr lang="it-IT" sz="2800" dirty="0" smtClean="0">
                <a:solidFill>
                  <a:schemeClr val="tx1"/>
                </a:solidFill>
              </a:rPr>
              <a:t>fare </a:t>
            </a:r>
            <a:r>
              <a:rPr lang="it-IT" sz="2800" dirty="0">
                <a:solidFill>
                  <a:schemeClr val="tx1"/>
                </a:solidFill>
              </a:rPr>
              <a:t>una </a:t>
            </a:r>
            <a:r>
              <a:rPr lang="it-IT" sz="2800" dirty="0" smtClean="0">
                <a:solidFill>
                  <a:schemeClr val="tx1"/>
                </a:solidFill>
              </a:rPr>
              <a:t>domanda: sapete </a:t>
            </a:r>
            <a:r>
              <a:rPr lang="it-IT" sz="2800" dirty="0">
                <a:solidFill>
                  <a:schemeClr val="tx1"/>
                </a:solidFill>
              </a:rPr>
              <a:t>qual è la prima data che ricorda una bambina? </a:t>
            </a:r>
            <a:r>
              <a:rPr lang="it-IT" sz="2800" dirty="0" smtClean="0">
                <a:solidFill>
                  <a:schemeClr val="tx1"/>
                </a:solidFill>
              </a:rPr>
              <a:t> .. Penserete  .. il </a:t>
            </a:r>
            <a:r>
              <a:rPr lang="it-IT" sz="2800" dirty="0">
                <a:solidFill>
                  <a:schemeClr val="tx1"/>
                </a:solidFill>
              </a:rPr>
              <a:t>giorno del suo </a:t>
            </a:r>
            <a:r>
              <a:rPr lang="it-IT" sz="2800" dirty="0" smtClean="0">
                <a:solidFill>
                  <a:schemeClr val="tx1"/>
                </a:solidFill>
              </a:rPr>
              <a:t>compleanno, </a:t>
            </a:r>
            <a:r>
              <a:rPr lang="it-IT" sz="2800" dirty="0">
                <a:solidFill>
                  <a:schemeClr val="tx1"/>
                </a:solidFill>
              </a:rPr>
              <a:t>ma vi </a:t>
            </a:r>
            <a:r>
              <a:rPr lang="it-IT" sz="2800" dirty="0" smtClean="0">
                <a:solidFill>
                  <a:schemeClr val="tx1"/>
                </a:solidFill>
              </a:rPr>
              <a:t>sbagliate .. 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</a:t>
            </a:r>
          </a:p>
          <a:p>
            <a:pPr marL="0" indent="0">
              <a:buNone/>
            </a:pPr>
            <a:r>
              <a:rPr lang="it-IT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Ida</a:t>
            </a:r>
            <a:r>
              <a:rPr lang="it-IT" sz="2800" dirty="0" smtClean="0">
                <a:solidFill>
                  <a:schemeClr val="tx1"/>
                </a:solidFill>
              </a:rPr>
              <a:t> ricordava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it-IT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settembre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1943</a:t>
            </a:r>
          </a:p>
          <a:p>
            <a:pPr marL="0" indent="0">
              <a:buNone/>
            </a:pPr>
            <a:endParaRPr lang="it-IT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i </a:t>
            </a:r>
            <a:r>
              <a:rPr lang="it-IT" sz="2800" dirty="0">
                <a:solidFill>
                  <a:schemeClr val="tx1"/>
                </a:solidFill>
              </a:rPr>
              <a:t>Tedeschi a </a:t>
            </a:r>
            <a:r>
              <a:rPr lang="it-IT" sz="2800" dirty="0" smtClean="0">
                <a:solidFill>
                  <a:schemeClr val="tx1"/>
                </a:solidFill>
              </a:rPr>
              <a:t>Trieste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… qui </a:t>
            </a:r>
            <a:r>
              <a:rPr lang="it-IT" sz="2800" dirty="0" smtClean="0">
                <a:solidFill>
                  <a:schemeClr val="tx1"/>
                </a:solidFill>
              </a:rPr>
              <a:t>non possono entrare né cani e né </a:t>
            </a:r>
            <a:r>
              <a:rPr lang="it-IT" sz="2800" dirty="0" smtClean="0">
                <a:solidFill>
                  <a:schemeClr val="tx1"/>
                </a:solidFill>
              </a:rPr>
              <a:t>ebrei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Negozi,  bar,  </a:t>
            </a:r>
            <a:r>
              <a:rPr lang="it-IT" sz="2800" dirty="0" smtClean="0">
                <a:solidFill>
                  <a:schemeClr val="tx1"/>
                </a:solidFill>
              </a:rPr>
              <a:t>salumerie </a:t>
            </a:r>
            <a:r>
              <a:rPr lang="it-IT" sz="2800" dirty="0" smtClean="0">
                <a:solidFill>
                  <a:schemeClr val="tx1"/>
                </a:solidFill>
              </a:rPr>
              <a:t>distrutti e saccheggiati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Non più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soldi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Una </a:t>
            </a:r>
            <a:r>
              <a:rPr lang="it-IT" sz="2800" dirty="0" smtClean="0">
                <a:solidFill>
                  <a:schemeClr val="tx1"/>
                </a:solidFill>
              </a:rPr>
              <a:t>notte </a:t>
            </a:r>
            <a:r>
              <a:rPr lang="it-IT" sz="2800" dirty="0" smtClean="0">
                <a:solidFill>
                  <a:schemeClr val="tx1"/>
                </a:solidFill>
              </a:rPr>
              <a:t>sola e  non </a:t>
            </a:r>
            <a:r>
              <a:rPr lang="it-IT" sz="2800" dirty="0" smtClean="0">
                <a:solidFill>
                  <a:schemeClr val="tx1"/>
                </a:solidFill>
              </a:rPr>
              <a:t>rimase più niente. 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</a:rPr>
              <a:t>LETTURA   TRIDIMENSIONALE  DELLA   VITA  DEI  SOPRAVVISSUTI  ALL’</a:t>
            </a:r>
            <a:r>
              <a:rPr lang="it-IT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OLOCAUSTO</a:t>
            </a:r>
            <a:endParaRPr lang="it-IT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433956"/>
              </p:ext>
            </p:extLst>
          </p:nvPr>
        </p:nvGraphicFramePr>
        <p:xfrm>
          <a:off x="0" y="1484784"/>
          <a:ext cx="91440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041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PRIMA  DELL’OLOCAUSTO</a:t>
            </a:r>
            <a:endParaRPr lang="it-IT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1322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934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000" dirty="0" smtClean="0"/>
              <a:t>         </a:t>
            </a:r>
          </a:p>
          <a:p>
            <a:pPr marL="0" indent="0">
              <a:buNone/>
            </a:pPr>
            <a:r>
              <a:rPr lang="it-IT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it-IT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</a:t>
            </a:r>
            <a:r>
              <a:rPr lang="it-IT" sz="3000" dirty="0" smtClean="0">
                <a:solidFill>
                  <a:schemeClr val="tx1"/>
                </a:solidFill>
              </a:rPr>
              <a:t> </a:t>
            </a:r>
            <a:r>
              <a:rPr lang="it-IT" sz="3000" dirty="0" smtClean="0">
                <a:solidFill>
                  <a:schemeClr val="tx1"/>
                </a:solidFill>
              </a:rPr>
              <a:t>viveva a </a:t>
            </a:r>
            <a:r>
              <a:rPr lang="it-IT" sz="3000" dirty="0" smtClean="0">
                <a:solidFill>
                  <a:schemeClr val="tx1"/>
                </a:solidFill>
              </a:rPr>
              <a:t>Trieste, </a:t>
            </a:r>
            <a:r>
              <a:rPr lang="it-IT" sz="3000" dirty="0" smtClean="0">
                <a:solidFill>
                  <a:schemeClr val="tx1"/>
                </a:solidFill>
              </a:rPr>
              <a:t>era il </a:t>
            </a:r>
            <a:r>
              <a:rPr lang="it-IT" sz="3000" dirty="0" smtClean="0">
                <a:solidFill>
                  <a:schemeClr val="tx1"/>
                </a:solidFill>
              </a:rPr>
              <a:t>1938, aveva </a:t>
            </a:r>
            <a:r>
              <a:rPr lang="it-IT" sz="3000" dirty="0" smtClean="0">
                <a:solidFill>
                  <a:schemeClr val="tx1"/>
                </a:solidFill>
              </a:rPr>
              <a:t>9 anni </a:t>
            </a:r>
            <a:endParaRPr lang="it-IT" sz="3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30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3000" dirty="0" smtClean="0">
                <a:solidFill>
                  <a:schemeClr val="tx1"/>
                </a:solidFill>
              </a:rPr>
              <a:t>le </a:t>
            </a:r>
            <a:r>
              <a:rPr lang="it-IT" sz="3000" dirty="0" smtClean="0">
                <a:solidFill>
                  <a:schemeClr val="tx1"/>
                </a:solidFill>
              </a:rPr>
              <a:t>prime leggi </a:t>
            </a:r>
            <a:r>
              <a:rPr lang="it-IT" sz="3000" dirty="0" smtClean="0">
                <a:solidFill>
                  <a:schemeClr val="tx1"/>
                </a:solidFill>
              </a:rPr>
              <a:t>Razziali </a:t>
            </a:r>
          </a:p>
          <a:p>
            <a:pPr>
              <a:buFont typeface="Wingdings" pitchFamily="2" charset="2"/>
              <a:buChar char="ü"/>
            </a:pPr>
            <a:r>
              <a:rPr lang="it-IT" sz="3000" dirty="0" smtClean="0">
                <a:solidFill>
                  <a:schemeClr val="tx1"/>
                </a:solidFill>
              </a:rPr>
              <a:t>Niente più scuola </a:t>
            </a:r>
            <a:r>
              <a:rPr lang="it-IT" sz="3000" dirty="0" smtClean="0">
                <a:solidFill>
                  <a:schemeClr val="tx1"/>
                </a:solidFill>
              </a:rPr>
              <a:t>pubblica </a:t>
            </a:r>
            <a:endParaRPr lang="it-IT" sz="30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3000" dirty="0" smtClean="0">
                <a:solidFill>
                  <a:schemeClr val="tx1"/>
                </a:solidFill>
              </a:rPr>
              <a:t>Iscrizione alla scuola ebraica </a:t>
            </a:r>
            <a:r>
              <a:rPr lang="it-IT" sz="30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it-IT" sz="3000" dirty="0" smtClean="0">
                <a:solidFill>
                  <a:schemeClr val="tx1"/>
                </a:solidFill>
              </a:rPr>
              <a:t>La migliore amica non risponde più alle sue telefonate</a:t>
            </a:r>
          </a:p>
          <a:p>
            <a:pPr>
              <a:buFont typeface="Wingdings" pitchFamily="2" charset="2"/>
              <a:buChar char="ü"/>
            </a:pPr>
            <a:r>
              <a:rPr lang="it-IT" sz="3000" dirty="0" smtClean="0">
                <a:solidFill>
                  <a:schemeClr val="tx1"/>
                </a:solidFill>
              </a:rPr>
              <a:t>Un giorno alla vetrina del bar dei genitori della ragazza  un cartello ….. </a:t>
            </a:r>
          </a:p>
          <a:p>
            <a:pPr marL="0" indent="0">
              <a:buNone/>
            </a:pPr>
            <a:r>
              <a:rPr lang="it-IT" sz="3000" dirty="0">
                <a:solidFill>
                  <a:schemeClr val="tx1"/>
                </a:solidFill>
              </a:rPr>
              <a:t> </a:t>
            </a:r>
            <a:endParaRPr lang="it-IT" sz="30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sz="3000" dirty="0" smtClean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</a:rPr>
              <a:t>INGRESSO  VIETATO  AGLI  EBREI</a:t>
            </a:r>
            <a:endParaRPr lang="it-IT" dirty="0">
              <a:ln>
                <a:solidFill>
                  <a:srgbClr val="C00000"/>
                </a:solidFill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situazione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degenera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Trasferimento in </a:t>
            </a:r>
            <a:r>
              <a:rPr lang="it-IT" sz="2800" dirty="0" smtClean="0">
                <a:solidFill>
                  <a:schemeClr val="tx1"/>
                </a:solidFill>
              </a:rPr>
              <a:t>campagna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L’arresto dai </a:t>
            </a:r>
            <a:r>
              <a:rPr lang="it-IT" sz="2800" dirty="0" smtClean="0">
                <a:solidFill>
                  <a:schemeClr val="tx1"/>
                </a:solidFill>
              </a:rPr>
              <a:t>soldati </a:t>
            </a:r>
            <a:r>
              <a:rPr lang="it-IT" sz="2800" dirty="0" smtClean="0">
                <a:solidFill>
                  <a:schemeClr val="tx1"/>
                </a:solidFill>
              </a:rPr>
              <a:t>Italiani </a:t>
            </a:r>
            <a:r>
              <a:rPr lang="it-IT" sz="2800" dirty="0" smtClean="0">
                <a:solidFill>
                  <a:schemeClr val="tx1"/>
                </a:solidFill>
              </a:rPr>
              <a:t>……  </a:t>
            </a:r>
            <a:r>
              <a:rPr lang="it-IT" sz="2800" dirty="0" smtClean="0">
                <a:solidFill>
                  <a:schemeClr val="tx1"/>
                </a:solidFill>
              </a:rPr>
              <a:t>in silenzio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Tutta </a:t>
            </a:r>
            <a:r>
              <a:rPr lang="it-IT" sz="2800" dirty="0" smtClean="0">
                <a:solidFill>
                  <a:schemeClr val="tx1"/>
                </a:solidFill>
              </a:rPr>
              <a:t>la famiglia in prigione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 </a:t>
            </a:r>
            <a:r>
              <a:rPr lang="it-IT" sz="2800" dirty="0" smtClean="0">
                <a:solidFill>
                  <a:schemeClr val="tx1"/>
                </a:solidFill>
              </a:rPr>
              <a:t>bambini sapevano </a:t>
            </a:r>
            <a:r>
              <a:rPr lang="it-IT" sz="2800" dirty="0" smtClean="0">
                <a:solidFill>
                  <a:schemeClr val="tx1"/>
                </a:solidFill>
              </a:rPr>
              <a:t>andava </a:t>
            </a:r>
            <a:r>
              <a:rPr lang="it-IT" sz="2800" dirty="0" smtClean="0">
                <a:solidFill>
                  <a:schemeClr val="tx1"/>
                </a:solidFill>
              </a:rPr>
              <a:t>in </a:t>
            </a:r>
            <a:r>
              <a:rPr lang="it-IT" sz="2800" dirty="0" smtClean="0">
                <a:solidFill>
                  <a:schemeClr val="tx1"/>
                </a:solidFill>
              </a:rPr>
              <a:t>prigione </a:t>
            </a:r>
            <a:r>
              <a:rPr lang="it-IT" sz="2800" dirty="0" smtClean="0">
                <a:solidFill>
                  <a:schemeClr val="tx1"/>
                </a:solidFill>
              </a:rPr>
              <a:t>chi avesse fatto </a:t>
            </a:r>
            <a:r>
              <a:rPr lang="it-IT" sz="2800" dirty="0" smtClean="0">
                <a:solidFill>
                  <a:schemeClr val="tx1"/>
                </a:solidFill>
              </a:rPr>
              <a:t>qualcosa di </a:t>
            </a:r>
            <a:r>
              <a:rPr lang="it-IT" sz="2800" dirty="0" smtClean="0">
                <a:solidFill>
                  <a:schemeClr val="tx1"/>
                </a:solidFill>
              </a:rPr>
              <a:t>male, </a:t>
            </a:r>
            <a:r>
              <a:rPr lang="it-IT" sz="2800" dirty="0" smtClean="0">
                <a:solidFill>
                  <a:schemeClr val="tx1"/>
                </a:solidFill>
              </a:rPr>
              <a:t>ma loro non avevano fatto </a:t>
            </a:r>
            <a:r>
              <a:rPr lang="it-IT" sz="2800" dirty="0" smtClean="0">
                <a:solidFill>
                  <a:schemeClr val="tx1"/>
                </a:solidFill>
              </a:rPr>
              <a:t>niente. La </a:t>
            </a:r>
            <a:r>
              <a:rPr lang="it-IT" sz="2800" dirty="0" smtClean="0">
                <a:solidFill>
                  <a:schemeClr val="tx1"/>
                </a:solidFill>
              </a:rPr>
              <a:t>loro </a:t>
            </a:r>
            <a:r>
              <a:rPr lang="it-IT" sz="2800" dirty="0" smtClean="0">
                <a:solidFill>
                  <a:schemeClr val="tx1"/>
                </a:solidFill>
              </a:rPr>
              <a:t>unica colpa </a:t>
            </a:r>
            <a:r>
              <a:rPr lang="it-IT" sz="2800" dirty="0" smtClean="0">
                <a:solidFill>
                  <a:schemeClr val="tx1"/>
                </a:solidFill>
              </a:rPr>
              <a:t>era quella di essere</a:t>
            </a:r>
            <a:r>
              <a:rPr lang="it-IT" sz="2800" u="sng" dirty="0" smtClean="0">
                <a:solidFill>
                  <a:schemeClr val="tx1"/>
                </a:solidFill>
              </a:rPr>
              <a:t> EBREI </a:t>
            </a:r>
            <a:endParaRPr lang="it-IT" sz="2800" u="sng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Era concessa </a:t>
            </a:r>
            <a:r>
              <a:rPr lang="it-IT" sz="2800" dirty="0" smtClean="0">
                <a:solidFill>
                  <a:schemeClr val="tx1"/>
                </a:solidFill>
              </a:rPr>
              <a:t>un’ora </a:t>
            </a:r>
            <a:r>
              <a:rPr lang="it-IT" sz="2800" dirty="0" smtClean="0">
                <a:solidFill>
                  <a:schemeClr val="tx1"/>
                </a:solidFill>
              </a:rPr>
              <a:t>libera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Le </a:t>
            </a:r>
            <a:r>
              <a:rPr lang="it-IT" sz="2800" dirty="0" smtClean="0">
                <a:solidFill>
                  <a:schemeClr val="tx1"/>
                </a:solidFill>
              </a:rPr>
              <a:t>altre 23 </a:t>
            </a:r>
            <a:r>
              <a:rPr lang="it-IT" sz="2800" dirty="0" smtClean="0">
                <a:solidFill>
                  <a:schemeClr val="tx1"/>
                </a:solidFill>
              </a:rPr>
              <a:t>si rimaneva ammucchiati </a:t>
            </a:r>
            <a:r>
              <a:rPr lang="it-IT" sz="2800" dirty="0" smtClean="0">
                <a:solidFill>
                  <a:schemeClr val="tx1"/>
                </a:solidFill>
              </a:rPr>
              <a:t>in una sola </a:t>
            </a:r>
            <a:r>
              <a:rPr lang="it-IT" sz="2800" dirty="0" smtClean="0">
                <a:solidFill>
                  <a:schemeClr val="tx1"/>
                </a:solidFill>
              </a:rPr>
              <a:t>cella,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L’aria sembrava non bastare </a:t>
            </a:r>
          </a:p>
          <a:p>
            <a:pPr marL="0" indent="0" algn="just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  AVREBBE </a:t>
            </a:r>
            <a:r>
              <a:rPr lang="it-IT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FATTO DI TUTTO PER UN PICCOLO PEZZO DI </a:t>
            </a:r>
            <a:r>
              <a:rPr lang="it-IT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CIOCCOLATO</a:t>
            </a:r>
            <a:endParaRPr lang="it-IT" sz="28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giorni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chiusi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scarse </a:t>
            </a:r>
            <a:r>
              <a:rPr lang="it-IT" sz="2800" dirty="0" smtClean="0">
                <a:solidFill>
                  <a:schemeClr val="tx1"/>
                </a:solidFill>
              </a:rPr>
              <a:t>razioni di cibo e acqua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senza ricordi:  « </a:t>
            </a:r>
            <a:r>
              <a:rPr lang="it-IT" sz="2800" dirty="0" smtClean="0">
                <a:solidFill>
                  <a:schemeClr val="tx1"/>
                </a:solidFill>
              </a:rPr>
              <a:t>un </a:t>
            </a:r>
            <a:r>
              <a:rPr lang="it-IT" sz="2800" dirty="0" smtClean="0">
                <a:solidFill>
                  <a:schemeClr val="tx1"/>
                </a:solidFill>
              </a:rPr>
              <a:t>soldato </a:t>
            </a:r>
            <a:r>
              <a:rPr lang="it-IT" sz="2800" dirty="0" smtClean="0">
                <a:solidFill>
                  <a:schemeClr val="tx1"/>
                </a:solidFill>
              </a:rPr>
              <a:t>annunciò il trasferimento, in un nuovo carcere ..   quindi dovevano </a:t>
            </a:r>
            <a:r>
              <a:rPr lang="it-IT" sz="2800" dirty="0" smtClean="0">
                <a:solidFill>
                  <a:schemeClr val="tx1"/>
                </a:solidFill>
              </a:rPr>
              <a:t>lasciare ogni </a:t>
            </a:r>
            <a:r>
              <a:rPr lang="it-IT" sz="2800" dirty="0" smtClean="0">
                <a:solidFill>
                  <a:schemeClr val="tx1"/>
                </a:solidFill>
              </a:rPr>
              <a:t>oggetto di  valore: un orologio, degli orecchini, bracciali,  </a:t>
            </a:r>
            <a:r>
              <a:rPr lang="it-IT" sz="2800" dirty="0" smtClean="0">
                <a:solidFill>
                  <a:schemeClr val="tx1"/>
                </a:solidFill>
              </a:rPr>
              <a:t>non </a:t>
            </a:r>
            <a:r>
              <a:rPr lang="it-IT" sz="2800" dirty="0" smtClean="0">
                <a:solidFill>
                  <a:schemeClr val="tx1"/>
                </a:solidFill>
              </a:rPr>
              <a:t>potevano trattenere  niente </a:t>
            </a:r>
            <a:endParaRPr lang="it-IT" sz="2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 </a:t>
            </a:r>
            <a:r>
              <a:rPr lang="it-IT" sz="2000" dirty="0" smtClean="0">
                <a:solidFill>
                  <a:schemeClr val="tx1"/>
                </a:solidFill>
              </a:rPr>
              <a:t>(Ida </a:t>
            </a:r>
            <a:r>
              <a:rPr lang="it-IT" sz="2000" dirty="0" smtClean="0">
                <a:solidFill>
                  <a:schemeClr val="tx1"/>
                </a:solidFill>
              </a:rPr>
              <a:t>accoglieva, </a:t>
            </a:r>
            <a:r>
              <a:rPr lang="it-IT" sz="2000" dirty="0" smtClean="0">
                <a:solidFill>
                  <a:schemeClr val="tx1"/>
                </a:solidFill>
              </a:rPr>
              <a:t>come ho già spiegato </a:t>
            </a:r>
            <a:r>
              <a:rPr lang="it-IT" sz="2000" dirty="0" smtClean="0">
                <a:solidFill>
                  <a:schemeClr val="tx1"/>
                </a:solidFill>
              </a:rPr>
              <a:t>prima, </a:t>
            </a:r>
            <a:r>
              <a:rPr lang="it-IT" sz="2000" dirty="0" smtClean="0">
                <a:solidFill>
                  <a:schemeClr val="tx1"/>
                </a:solidFill>
              </a:rPr>
              <a:t>molte persone nel suo </a:t>
            </a:r>
            <a:r>
              <a:rPr lang="it-IT" sz="2000" dirty="0" smtClean="0">
                <a:solidFill>
                  <a:schemeClr val="tx1"/>
                </a:solidFill>
              </a:rPr>
              <a:t>laboratorio; quindi  anche </a:t>
            </a:r>
            <a:r>
              <a:rPr lang="it-IT" sz="2000" dirty="0" smtClean="0">
                <a:solidFill>
                  <a:schemeClr val="tx1"/>
                </a:solidFill>
              </a:rPr>
              <a:t>un cast </a:t>
            </a:r>
            <a:r>
              <a:rPr lang="it-IT" sz="2000" dirty="0" smtClean="0">
                <a:solidFill>
                  <a:schemeClr val="tx1"/>
                </a:solidFill>
              </a:rPr>
              <a:t>televisivo per un servizio sul backstage del suo laboratorio di cioccolato. Alla </a:t>
            </a:r>
            <a:r>
              <a:rPr lang="it-IT" sz="2000" dirty="0" smtClean="0">
                <a:solidFill>
                  <a:schemeClr val="tx1"/>
                </a:solidFill>
              </a:rPr>
              <a:t>fine delle riprese il cast per ringraziarla </a:t>
            </a:r>
            <a:r>
              <a:rPr lang="it-IT" sz="2000" dirty="0" smtClean="0">
                <a:solidFill>
                  <a:schemeClr val="tx1"/>
                </a:solidFill>
              </a:rPr>
              <a:t>LE </a:t>
            </a:r>
            <a:r>
              <a:rPr lang="it-IT" sz="2000" dirty="0" smtClean="0">
                <a:solidFill>
                  <a:schemeClr val="tx1"/>
                </a:solidFill>
              </a:rPr>
              <a:t>diede una busta </a:t>
            </a:r>
            <a:r>
              <a:rPr lang="it-IT" sz="2000" dirty="0" smtClean="0">
                <a:solidFill>
                  <a:schemeClr val="tx1"/>
                </a:solidFill>
              </a:rPr>
              <a:t>bianca, </a:t>
            </a:r>
            <a:r>
              <a:rPr lang="it-IT" sz="2000" dirty="0" smtClean="0">
                <a:solidFill>
                  <a:schemeClr val="tx1"/>
                </a:solidFill>
              </a:rPr>
              <a:t>come quelle </a:t>
            </a:r>
            <a:r>
              <a:rPr lang="it-IT" sz="2000" dirty="0" smtClean="0">
                <a:solidFill>
                  <a:schemeClr val="tx1"/>
                </a:solidFill>
              </a:rPr>
              <a:t>dei quiz, ma </a:t>
            </a:r>
            <a:r>
              <a:rPr lang="it-IT" sz="2000" dirty="0" smtClean="0">
                <a:solidFill>
                  <a:schemeClr val="tx1"/>
                </a:solidFill>
              </a:rPr>
              <a:t>al suo interno </a:t>
            </a:r>
            <a:r>
              <a:rPr lang="it-IT" sz="2000" dirty="0" smtClean="0">
                <a:solidFill>
                  <a:schemeClr val="tx1"/>
                </a:solidFill>
              </a:rPr>
              <a:t>c’era </a:t>
            </a:r>
            <a:r>
              <a:rPr lang="it-IT" sz="2000" dirty="0" smtClean="0">
                <a:solidFill>
                  <a:schemeClr val="tx1"/>
                </a:solidFill>
              </a:rPr>
              <a:t>un </a:t>
            </a:r>
            <a:r>
              <a:rPr lang="it-IT" sz="2000" dirty="0" smtClean="0">
                <a:solidFill>
                  <a:schemeClr val="tx1"/>
                </a:solidFill>
              </a:rPr>
              <a:t>paio </a:t>
            </a:r>
            <a:r>
              <a:rPr lang="it-IT" sz="2000" dirty="0" smtClean="0">
                <a:solidFill>
                  <a:schemeClr val="tx1"/>
                </a:solidFill>
              </a:rPr>
              <a:t>di orecchini lunghi metà argento e metà d’oro </a:t>
            </a:r>
            <a:r>
              <a:rPr lang="it-IT" sz="2000" dirty="0" smtClean="0">
                <a:solidFill>
                  <a:schemeClr val="tx1"/>
                </a:solidFill>
              </a:rPr>
              <a:t>puro.  Lei purtroppo </a:t>
            </a:r>
            <a:r>
              <a:rPr lang="it-IT" sz="2000" dirty="0" smtClean="0">
                <a:solidFill>
                  <a:schemeClr val="tx1"/>
                </a:solidFill>
              </a:rPr>
              <a:t>non </a:t>
            </a:r>
            <a:r>
              <a:rPr lang="it-IT" sz="2000" dirty="0" smtClean="0">
                <a:solidFill>
                  <a:schemeClr val="tx1"/>
                </a:solidFill>
              </a:rPr>
              <a:t>li indossava più, </a:t>
            </a:r>
            <a:r>
              <a:rPr lang="it-IT" sz="2000" dirty="0" smtClean="0">
                <a:solidFill>
                  <a:schemeClr val="tx1"/>
                </a:solidFill>
              </a:rPr>
              <a:t>ma fu </a:t>
            </a:r>
            <a:r>
              <a:rPr lang="it-IT" sz="2000" dirty="0" smtClean="0">
                <a:solidFill>
                  <a:schemeClr val="tx1"/>
                </a:solidFill>
              </a:rPr>
              <a:t>felice </a:t>
            </a:r>
            <a:r>
              <a:rPr lang="it-IT" sz="2000" dirty="0" smtClean="0">
                <a:solidFill>
                  <a:schemeClr val="tx1"/>
                </a:solidFill>
              </a:rPr>
              <a:t>del pensiero). </a:t>
            </a:r>
            <a:endParaRPr lang="it-IT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 smtClean="0">
                <a:solidFill>
                  <a:schemeClr val="tx1"/>
                </a:solidFill>
              </a:rPr>
              <a:t>             </a:t>
            </a:r>
            <a:r>
              <a:rPr lang="it-IT" sz="2800" dirty="0" smtClean="0">
                <a:solidFill>
                  <a:schemeClr val="tx1"/>
                </a:solidFill>
              </a:rPr>
              <a:t>Da </a:t>
            </a:r>
            <a:r>
              <a:rPr lang="it-IT" sz="2800" dirty="0" smtClean="0">
                <a:solidFill>
                  <a:schemeClr val="tx1"/>
                </a:solidFill>
              </a:rPr>
              <a:t>piccola </a:t>
            </a:r>
            <a:r>
              <a:rPr lang="it-IT" sz="2800" dirty="0" smtClean="0">
                <a:solidFill>
                  <a:schemeClr val="tx1"/>
                </a:solidFill>
              </a:rPr>
              <a:t>portava </a:t>
            </a:r>
            <a:r>
              <a:rPr lang="it-IT" sz="2800" dirty="0" smtClean="0">
                <a:solidFill>
                  <a:schemeClr val="tx1"/>
                </a:solidFill>
              </a:rPr>
              <a:t>gli </a:t>
            </a:r>
            <a:r>
              <a:rPr lang="it-IT" sz="2800" dirty="0" smtClean="0">
                <a:solidFill>
                  <a:schemeClr val="tx1"/>
                </a:solidFill>
              </a:rPr>
              <a:t>orecchini, ma alla </a:t>
            </a:r>
            <a:r>
              <a:rPr lang="it-IT" sz="2800" dirty="0" err="1" smtClean="0">
                <a:solidFill>
                  <a:schemeClr val="tx1"/>
                </a:solidFill>
              </a:rPr>
              <a:t>Juden</a:t>
            </a:r>
            <a:r>
              <a:rPr lang="it-IT" sz="2800" dirty="0" smtClean="0">
                <a:solidFill>
                  <a:schemeClr val="tx1"/>
                </a:solidFill>
              </a:rPr>
              <a:t> Rampe di Auschwitz un soldato le urlò di consegnare i suoi orecchini ,   ma ………… in Tedesco quindi li strappò facendola sanguinare …………..</a:t>
            </a:r>
            <a:endParaRPr lang="it-IT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it-IT" sz="2800" dirty="0" smtClean="0"/>
              <a:t>                   </a:t>
            </a:r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RICORDI …..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 camion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un </a:t>
            </a:r>
            <a:r>
              <a:rPr lang="it-IT" sz="2800" dirty="0" smtClean="0">
                <a:solidFill>
                  <a:schemeClr val="tx1"/>
                </a:solidFill>
              </a:rPr>
              <a:t>treno </a:t>
            </a:r>
            <a:r>
              <a:rPr lang="it-IT" sz="2800" dirty="0" smtClean="0">
                <a:solidFill>
                  <a:schemeClr val="tx1"/>
                </a:solidFill>
              </a:rPr>
              <a:t> la </a:t>
            </a:r>
            <a:r>
              <a:rPr lang="it-IT" sz="2800" dirty="0" smtClean="0">
                <a:solidFill>
                  <a:schemeClr val="tx1"/>
                </a:solidFill>
              </a:rPr>
              <a:t>famiglia si ritrovò </a:t>
            </a:r>
            <a:r>
              <a:rPr lang="it-IT" sz="2800" dirty="0" smtClean="0">
                <a:solidFill>
                  <a:schemeClr val="tx1"/>
                </a:solidFill>
              </a:rPr>
              <a:t>ammassata sull’altro,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non </a:t>
            </a:r>
            <a:r>
              <a:rPr lang="it-IT" sz="2800" dirty="0" smtClean="0">
                <a:solidFill>
                  <a:schemeClr val="tx1"/>
                </a:solidFill>
              </a:rPr>
              <a:t>c’era più spazio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un </a:t>
            </a:r>
            <a:r>
              <a:rPr lang="it-IT" sz="2800" dirty="0" smtClean="0">
                <a:solidFill>
                  <a:schemeClr val="tx1"/>
                </a:solidFill>
              </a:rPr>
              <a:t>oggetto per </a:t>
            </a:r>
            <a:r>
              <a:rPr lang="it-IT" sz="2800" dirty="0" smtClean="0">
                <a:solidFill>
                  <a:schemeClr val="tx1"/>
                </a:solidFill>
              </a:rPr>
              <a:t>i </a:t>
            </a:r>
            <a:r>
              <a:rPr lang="it-IT" sz="2800" dirty="0" smtClean="0">
                <a:solidFill>
                  <a:schemeClr val="tx1"/>
                </a:solidFill>
              </a:rPr>
              <a:t>loro bisogni </a:t>
            </a:r>
            <a:r>
              <a:rPr lang="it-IT" sz="2800" dirty="0" smtClean="0">
                <a:solidFill>
                  <a:schemeClr val="tx1"/>
                </a:solidFill>
              </a:rPr>
              <a:t>fisiologici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senza </a:t>
            </a:r>
            <a:r>
              <a:rPr lang="it-IT" sz="2800" dirty="0" smtClean="0">
                <a:solidFill>
                  <a:schemeClr val="tx1"/>
                </a:solidFill>
              </a:rPr>
              <a:t> identità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la </a:t>
            </a:r>
            <a:r>
              <a:rPr lang="it-IT" sz="2800" dirty="0" smtClean="0">
                <a:solidFill>
                  <a:schemeClr val="tx1"/>
                </a:solidFill>
              </a:rPr>
              <a:t>vergogna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la </a:t>
            </a:r>
            <a:r>
              <a:rPr lang="it-IT" sz="2800" dirty="0" smtClean="0">
                <a:solidFill>
                  <a:schemeClr val="tx1"/>
                </a:solidFill>
              </a:rPr>
              <a:t>puzza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  Partigiani </a:t>
            </a:r>
            <a:r>
              <a:rPr lang="it-IT" sz="2800" dirty="0" smtClean="0">
                <a:solidFill>
                  <a:schemeClr val="tx1"/>
                </a:solidFill>
              </a:rPr>
              <a:t>videro il </a:t>
            </a:r>
            <a:r>
              <a:rPr lang="it-IT" sz="2800" dirty="0" smtClean="0">
                <a:solidFill>
                  <a:schemeClr val="tx1"/>
                </a:solidFill>
              </a:rPr>
              <a:t>treno, le </a:t>
            </a:r>
            <a:r>
              <a:rPr lang="it-IT" sz="2800" dirty="0" smtClean="0">
                <a:solidFill>
                  <a:schemeClr val="tx1"/>
                </a:solidFill>
              </a:rPr>
              <a:t>persone all’interno del treno vedevano </a:t>
            </a:r>
            <a:r>
              <a:rPr lang="it-IT" sz="2800" dirty="0" smtClean="0">
                <a:solidFill>
                  <a:schemeClr val="tx1"/>
                </a:solidFill>
              </a:rPr>
              <a:t>i Partigiani, </a:t>
            </a:r>
            <a:r>
              <a:rPr lang="it-IT" sz="2800" dirty="0" smtClean="0">
                <a:solidFill>
                  <a:schemeClr val="tx1"/>
                </a:solidFill>
              </a:rPr>
              <a:t>Ida </a:t>
            </a:r>
            <a:r>
              <a:rPr lang="it-IT" sz="2800" dirty="0" smtClean="0">
                <a:solidFill>
                  <a:schemeClr val="tx1"/>
                </a:solidFill>
              </a:rPr>
              <a:t>vedeva i Partigiani</a:t>
            </a:r>
            <a:endParaRPr lang="it-IT" sz="2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it-IT" sz="2800" dirty="0" smtClean="0"/>
          </a:p>
          <a:p>
            <a:endParaRPr lang="it-IT" sz="2800" dirty="0"/>
          </a:p>
          <a:p>
            <a:pPr marL="0" indent="0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</a:t>
            </a:r>
            <a:r>
              <a:rPr lang="it-IT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viaggio</a:t>
            </a:r>
          </a:p>
          <a:p>
            <a:pPr marL="0" indent="0">
              <a:buNone/>
            </a:pPr>
            <a:endParaRPr lang="it-IT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5 </a:t>
            </a:r>
            <a:r>
              <a:rPr lang="it-IT" sz="2800" dirty="0" smtClean="0">
                <a:solidFill>
                  <a:schemeClr val="tx1"/>
                </a:solidFill>
              </a:rPr>
              <a:t>giorni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senza </a:t>
            </a:r>
            <a:r>
              <a:rPr lang="it-IT" sz="2800" dirty="0" smtClean="0">
                <a:solidFill>
                  <a:schemeClr val="tx1"/>
                </a:solidFill>
              </a:rPr>
              <a:t>ricevere </a:t>
            </a:r>
            <a:r>
              <a:rPr lang="it-IT" sz="2800" dirty="0" smtClean="0">
                <a:solidFill>
                  <a:schemeClr val="tx1"/>
                </a:solidFill>
              </a:rPr>
              <a:t> acqua né cibo 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Arrivo ad AUSHWITZ 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i </a:t>
            </a:r>
            <a:r>
              <a:rPr lang="it-IT" sz="2800" dirty="0" smtClean="0">
                <a:solidFill>
                  <a:schemeClr val="tx1"/>
                </a:solidFill>
              </a:rPr>
              <a:t>polacchi </a:t>
            </a:r>
            <a:r>
              <a:rPr lang="it-IT" sz="2800" dirty="0" smtClean="0">
                <a:solidFill>
                  <a:schemeClr val="tx1"/>
                </a:solidFill>
              </a:rPr>
              <a:t>salutavano </a:t>
            </a:r>
            <a:r>
              <a:rPr lang="it-IT" sz="2800" dirty="0" smtClean="0">
                <a:solidFill>
                  <a:schemeClr val="tx1"/>
                </a:solidFill>
              </a:rPr>
              <a:t>con il braccio </a:t>
            </a:r>
            <a:r>
              <a:rPr lang="it-IT" sz="2800" dirty="0" smtClean="0">
                <a:solidFill>
                  <a:schemeClr val="tx1"/>
                </a:solidFill>
              </a:rPr>
              <a:t>teso </a:t>
            </a:r>
            <a:r>
              <a:rPr lang="it-IT" sz="2800" dirty="0" smtClean="0">
                <a:solidFill>
                  <a:schemeClr val="tx1"/>
                </a:solidFill>
              </a:rPr>
              <a:t>e il pugno </a:t>
            </a:r>
            <a:r>
              <a:rPr lang="it-IT" sz="2800" dirty="0" smtClean="0">
                <a:solidFill>
                  <a:schemeClr val="tx1"/>
                </a:solidFill>
              </a:rPr>
              <a:t>chiuso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35625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166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rrivati al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 </a:t>
            </a:r>
            <a:r>
              <a:rPr lang="it-IT" sz="2800" dirty="0" smtClean="0">
                <a:solidFill>
                  <a:schemeClr val="tx1"/>
                </a:solidFill>
              </a:rPr>
              <a:t>……….. la </a:t>
            </a:r>
            <a:r>
              <a:rPr lang="it-IT" sz="2800" dirty="0" smtClean="0">
                <a:solidFill>
                  <a:schemeClr val="tx1"/>
                </a:solidFill>
              </a:rPr>
              <a:t>scritta </a:t>
            </a:r>
            <a:r>
              <a:rPr lang="it-IT" sz="2800" dirty="0" smtClean="0">
                <a:solidFill>
                  <a:schemeClr val="tx1"/>
                </a:solidFill>
              </a:rPr>
              <a:t>…….. faceva </a:t>
            </a:r>
            <a:r>
              <a:rPr lang="it-IT" sz="2800" dirty="0" smtClean="0">
                <a:solidFill>
                  <a:schemeClr val="tx1"/>
                </a:solidFill>
              </a:rPr>
              <a:t>tanto freddo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   </a:t>
            </a:r>
            <a:r>
              <a:rPr lang="it-IT" sz="2800" dirty="0" smtClean="0">
                <a:solidFill>
                  <a:schemeClr val="tx1"/>
                </a:solidFill>
              </a:rPr>
              <a:t>aveva </a:t>
            </a:r>
            <a:r>
              <a:rPr lang="it-IT" sz="2800" dirty="0" smtClean="0">
                <a:solidFill>
                  <a:schemeClr val="tx1"/>
                </a:solidFill>
              </a:rPr>
              <a:t>una brutta polmonite e la febbre </a:t>
            </a:r>
            <a:r>
              <a:rPr lang="it-IT" sz="2800" dirty="0" smtClean="0">
                <a:solidFill>
                  <a:schemeClr val="tx1"/>
                </a:solidFill>
              </a:rPr>
              <a:t>alta, </a:t>
            </a:r>
            <a:r>
              <a:rPr lang="it-IT" sz="2800" dirty="0" smtClean="0">
                <a:solidFill>
                  <a:schemeClr val="tx1"/>
                </a:solidFill>
              </a:rPr>
              <a:t>per </a:t>
            </a:r>
            <a:r>
              <a:rPr lang="it-IT" sz="2800" dirty="0" smtClean="0">
                <a:solidFill>
                  <a:schemeClr val="tx1"/>
                </a:solidFill>
              </a:rPr>
              <a:t>coprirsi 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……..  </a:t>
            </a:r>
            <a:r>
              <a:rPr lang="it-IT" sz="2800" dirty="0" smtClean="0">
                <a:solidFill>
                  <a:schemeClr val="tx1"/>
                </a:solidFill>
              </a:rPr>
              <a:t>solo </a:t>
            </a:r>
            <a:r>
              <a:rPr lang="it-IT" sz="2800" dirty="0" smtClean="0">
                <a:solidFill>
                  <a:schemeClr val="tx1"/>
                </a:solidFill>
              </a:rPr>
              <a:t>una </a:t>
            </a:r>
            <a:r>
              <a:rPr lang="it-IT" sz="2800" dirty="0" smtClean="0">
                <a:solidFill>
                  <a:schemeClr val="tx1"/>
                </a:solidFill>
              </a:rPr>
              <a:t>sciarpa</a:t>
            </a:r>
          </a:p>
          <a:p>
            <a:pPr marL="0" indent="0" algn="just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</a:t>
            </a:r>
            <a:r>
              <a:rPr lang="it-IT" sz="2800" dirty="0" smtClean="0">
                <a:solidFill>
                  <a:schemeClr val="tx1"/>
                </a:solidFill>
              </a:rPr>
              <a:t>( </a:t>
            </a:r>
            <a:r>
              <a:rPr lang="it-IT" sz="2000" dirty="0" smtClean="0">
                <a:solidFill>
                  <a:schemeClr val="tx1"/>
                </a:solidFill>
              </a:rPr>
              <a:t>Ida </a:t>
            </a:r>
            <a:r>
              <a:rPr lang="it-IT" sz="2000" dirty="0" smtClean="0">
                <a:solidFill>
                  <a:schemeClr val="tx1"/>
                </a:solidFill>
              </a:rPr>
              <a:t>rispondeva </a:t>
            </a:r>
            <a:r>
              <a:rPr lang="it-IT" sz="2000" dirty="0" smtClean="0">
                <a:solidFill>
                  <a:schemeClr val="tx1"/>
                </a:solidFill>
              </a:rPr>
              <a:t>durante il viaggio verso  AUSHWITZ   … raccontava il  suo inferno</a:t>
            </a:r>
            <a:r>
              <a:rPr lang="it-IT" sz="2800" dirty="0" smtClean="0">
                <a:solidFill>
                  <a:schemeClr val="tx1"/>
                </a:solidFill>
              </a:rPr>
              <a:t>, </a:t>
            </a:r>
            <a:r>
              <a:rPr lang="it-IT" sz="2000" dirty="0" smtClean="0">
                <a:solidFill>
                  <a:schemeClr val="tx1"/>
                </a:solidFill>
              </a:rPr>
              <a:t>non </a:t>
            </a:r>
            <a:r>
              <a:rPr lang="it-IT" sz="2000" dirty="0" smtClean="0">
                <a:solidFill>
                  <a:schemeClr val="tx1"/>
                </a:solidFill>
              </a:rPr>
              <a:t>era così </a:t>
            </a:r>
            <a:r>
              <a:rPr lang="it-IT" sz="2000" dirty="0" smtClean="0">
                <a:solidFill>
                  <a:schemeClr val="tx1"/>
                </a:solidFill>
              </a:rPr>
              <a:t>facile,  …  </a:t>
            </a:r>
            <a:r>
              <a:rPr lang="it-IT" sz="2000" dirty="0" smtClean="0">
                <a:solidFill>
                  <a:schemeClr val="tx1"/>
                </a:solidFill>
              </a:rPr>
              <a:t>il suo cuore piangeva ancora.) </a:t>
            </a:r>
            <a:endParaRPr lang="it-IT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 Nella confusione,  e sua </a:t>
            </a:r>
            <a:r>
              <a:rPr lang="it-IT" sz="2800" dirty="0" smtClean="0">
                <a:solidFill>
                  <a:schemeClr val="tx1"/>
                </a:solidFill>
              </a:rPr>
              <a:t>sorella Stellina </a:t>
            </a:r>
            <a:r>
              <a:rPr lang="it-IT" sz="2800" dirty="0" smtClean="0">
                <a:solidFill>
                  <a:schemeClr val="tx1"/>
                </a:solidFill>
              </a:rPr>
              <a:t>…….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/>
          </a:p>
          <a:p>
            <a:pPr marL="0" indent="0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       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 </a:t>
            </a:r>
            <a:endParaRPr lang="it-IT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SS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cani al guinzaglio  pronti </a:t>
            </a:r>
            <a:r>
              <a:rPr lang="it-IT" sz="2800" dirty="0" smtClean="0">
                <a:solidFill>
                  <a:schemeClr val="tx1"/>
                </a:solidFill>
              </a:rPr>
              <a:t>a </a:t>
            </a:r>
            <a:r>
              <a:rPr lang="it-IT" sz="2800" dirty="0" smtClean="0">
                <a:solidFill>
                  <a:schemeClr val="tx1"/>
                </a:solidFill>
              </a:rPr>
              <a:t>sbranare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ordini in tedesco, incomprensibili 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un </a:t>
            </a:r>
            <a:r>
              <a:rPr lang="it-IT" sz="2800" dirty="0" smtClean="0">
                <a:solidFill>
                  <a:schemeClr val="tx1"/>
                </a:solidFill>
              </a:rPr>
              <a:t>deportato </a:t>
            </a:r>
            <a:r>
              <a:rPr lang="it-IT" sz="2800" dirty="0" smtClean="0">
                <a:solidFill>
                  <a:schemeClr val="tx1"/>
                </a:solidFill>
              </a:rPr>
              <a:t>le sussurrò nell</a:t>
            </a:r>
            <a:r>
              <a:rPr lang="it-IT" sz="2800" dirty="0" smtClean="0">
                <a:solidFill>
                  <a:schemeClr val="tx1"/>
                </a:solidFill>
              </a:rPr>
              <a:t>’ orecchio </a:t>
            </a:r>
            <a:r>
              <a:rPr lang="it-IT" sz="2800" dirty="0" smtClean="0">
                <a:solidFill>
                  <a:schemeClr val="tx1"/>
                </a:solidFill>
              </a:rPr>
              <a:t>                             </a:t>
            </a:r>
            <a:r>
              <a:rPr lang="it-IT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it-IT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 dire di avere 16 anni hai capito </a:t>
            </a:r>
            <a:r>
              <a:rPr lang="it-IT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’  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 </a:t>
            </a:r>
            <a:r>
              <a:rPr lang="it-IT" sz="2800" dirty="0" smtClean="0">
                <a:solidFill>
                  <a:schemeClr val="tx1"/>
                </a:solidFill>
              </a:rPr>
              <a:t>ragazzi sotto i 14 anni non </a:t>
            </a:r>
            <a:r>
              <a:rPr lang="it-IT" sz="2800" dirty="0" smtClean="0">
                <a:solidFill>
                  <a:schemeClr val="tx1"/>
                </a:solidFill>
              </a:rPr>
              <a:t>servivano, quindi  </a:t>
            </a:r>
            <a:r>
              <a:rPr lang="it-IT" sz="2800" dirty="0" smtClean="0">
                <a:solidFill>
                  <a:schemeClr val="tx1"/>
                </a:solidFill>
              </a:rPr>
              <a:t>venivano </a:t>
            </a:r>
            <a:r>
              <a:rPr lang="it-IT" sz="2800" dirty="0" smtClean="0">
                <a:solidFill>
                  <a:schemeClr val="tx1"/>
                </a:solidFill>
              </a:rPr>
              <a:t>uccisi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smistamento e incisione del numero </a:t>
            </a:r>
            <a:r>
              <a:rPr lang="it-IT" sz="2800" dirty="0" smtClean="0">
                <a:solidFill>
                  <a:schemeClr val="tx1"/>
                </a:solidFill>
              </a:rPr>
              <a:t>sul braccio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Ida </a:t>
            </a:r>
            <a:r>
              <a:rPr lang="it-IT" sz="2800" dirty="0" smtClean="0">
                <a:solidFill>
                  <a:schemeClr val="tx1"/>
                </a:solidFill>
              </a:rPr>
              <a:t>era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70241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bruciava tantissimo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Le avevano </a:t>
            </a:r>
            <a:r>
              <a:rPr lang="it-IT" sz="2800" dirty="0" smtClean="0">
                <a:solidFill>
                  <a:schemeClr val="tx1"/>
                </a:solidFill>
              </a:rPr>
              <a:t>tolto il </a:t>
            </a:r>
            <a:r>
              <a:rPr lang="it-IT" sz="2800" dirty="0" smtClean="0">
                <a:solidFill>
                  <a:schemeClr val="tx1"/>
                </a:solidFill>
              </a:rPr>
              <a:t>nome, la vita 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   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L’APPELLO</a:t>
            </a:r>
          </a:p>
          <a:p>
            <a:pPr marL="0" indent="0">
              <a:buNone/>
            </a:pPr>
            <a:endParaRPr lang="it-IT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ogni </a:t>
            </a:r>
            <a:r>
              <a:rPr lang="it-IT" sz="2800" dirty="0" smtClean="0">
                <a:solidFill>
                  <a:schemeClr val="tx1"/>
                </a:solidFill>
              </a:rPr>
              <a:t>mattina alle 4:00 </a:t>
            </a:r>
            <a:endParaRPr lang="it-IT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urlavano il tuo numero in tedesco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se </a:t>
            </a:r>
            <a:r>
              <a:rPr lang="it-IT" sz="2800" dirty="0" smtClean="0">
                <a:solidFill>
                  <a:schemeClr val="tx1"/>
                </a:solidFill>
              </a:rPr>
              <a:t>non </a:t>
            </a:r>
            <a:r>
              <a:rPr lang="it-IT" sz="2800" dirty="0" smtClean="0">
                <a:solidFill>
                  <a:schemeClr val="tx1"/>
                </a:solidFill>
              </a:rPr>
              <a:t>rispondevi  erano bastonate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MA  col </a:t>
            </a:r>
            <a:r>
              <a:rPr lang="it-IT" sz="2800" dirty="0" smtClean="0">
                <a:solidFill>
                  <a:schemeClr val="tx1"/>
                </a:solidFill>
              </a:rPr>
              <a:t>tempo, </a:t>
            </a:r>
            <a:r>
              <a:rPr lang="it-IT" sz="2800" dirty="0" smtClean="0">
                <a:solidFill>
                  <a:schemeClr val="tx1"/>
                </a:solidFill>
              </a:rPr>
              <a:t>si impara tutto …. 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una docci</a:t>
            </a:r>
            <a:r>
              <a:rPr lang="it-IT" sz="2800" dirty="0" smtClean="0">
                <a:solidFill>
                  <a:schemeClr val="tx1"/>
                </a:solidFill>
              </a:rPr>
              <a:t>a  con altre </a:t>
            </a:r>
            <a:r>
              <a:rPr lang="it-IT" sz="2800" dirty="0" smtClean="0">
                <a:solidFill>
                  <a:schemeClr val="tx1"/>
                </a:solidFill>
              </a:rPr>
              <a:t>donne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poi </a:t>
            </a:r>
            <a:r>
              <a:rPr lang="it-IT" sz="2800" dirty="0" smtClean="0">
                <a:solidFill>
                  <a:schemeClr val="tx1"/>
                </a:solidFill>
              </a:rPr>
              <a:t>nella </a:t>
            </a:r>
            <a:r>
              <a:rPr lang="it-IT" sz="2800" dirty="0" smtClean="0">
                <a:solidFill>
                  <a:schemeClr val="tx1"/>
                </a:solidFill>
              </a:rPr>
              <a:t>baracca nude, sulla neve, in Polonia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dei vestiti, o meglio, erano </a:t>
            </a:r>
            <a:r>
              <a:rPr lang="it-IT" sz="2800" dirty="0" smtClean="0">
                <a:solidFill>
                  <a:schemeClr val="tx1"/>
                </a:solidFill>
              </a:rPr>
              <a:t>dei </a:t>
            </a:r>
            <a:r>
              <a:rPr lang="it-IT" sz="2800" dirty="0" smtClean="0">
                <a:solidFill>
                  <a:schemeClr val="tx1"/>
                </a:solidFill>
              </a:rPr>
              <a:t>pigiama </a:t>
            </a:r>
            <a:r>
              <a:rPr lang="it-IT" sz="2800" dirty="0" smtClean="0">
                <a:solidFill>
                  <a:schemeClr val="tx1"/>
                </a:solidFill>
              </a:rPr>
              <a:t>a righe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</a:t>
            </a: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      ( </a:t>
            </a:r>
            <a:r>
              <a:rPr lang="it-IT" sz="1800" dirty="0" smtClean="0">
                <a:solidFill>
                  <a:schemeClr val="tx1"/>
                </a:solidFill>
              </a:rPr>
              <a:t>tra le tante cattiverie sui giornali, la più infame    ………………                                                                             * </a:t>
            </a:r>
            <a:r>
              <a:rPr lang="it-IT" sz="1800" dirty="0" smtClean="0">
                <a:solidFill>
                  <a:schemeClr val="tx1"/>
                </a:solidFill>
              </a:rPr>
              <a:t>QUESTE NON SONO </a:t>
            </a:r>
            <a:r>
              <a:rPr lang="it-IT" sz="1800" dirty="0" smtClean="0">
                <a:solidFill>
                  <a:schemeClr val="tx1"/>
                </a:solidFill>
              </a:rPr>
              <a:t>PERSONE, </a:t>
            </a:r>
            <a:r>
              <a:rPr lang="it-IT" sz="1800" dirty="0" smtClean="0">
                <a:solidFill>
                  <a:schemeClr val="tx1"/>
                </a:solidFill>
              </a:rPr>
              <a:t>MA UNA </a:t>
            </a:r>
            <a:r>
              <a:rPr lang="it-IT" sz="1800" dirty="0" smtClean="0">
                <a:solidFill>
                  <a:schemeClr val="tx1"/>
                </a:solidFill>
              </a:rPr>
              <a:t>COMUNITA’ </a:t>
            </a:r>
            <a:r>
              <a:rPr lang="it-IT" sz="1800" dirty="0" smtClean="0">
                <a:solidFill>
                  <a:schemeClr val="tx1"/>
                </a:solidFill>
              </a:rPr>
              <a:t>DI CUI DOBBIAMO </a:t>
            </a:r>
            <a:r>
              <a:rPr lang="it-IT" sz="1800" dirty="0" smtClean="0">
                <a:solidFill>
                  <a:schemeClr val="tx1"/>
                </a:solidFill>
              </a:rPr>
              <a:t>SBARAZZARCI,   </a:t>
            </a:r>
            <a:r>
              <a:rPr lang="it-IT" sz="1800" dirty="0" smtClean="0">
                <a:solidFill>
                  <a:schemeClr val="tx1"/>
                </a:solidFill>
              </a:rPr>
              <a:t>FANNO MALE </a:t>
            </a:r>
            <a:r>
              <a:rPr lang="it-IT" sz="1800" dirty="0" smtClean="0">
                <a:solidFill>
                  <a:schemeClr val="tx1"/>
                </a:solidFill>
              </a:rPr>
              <a:t> ALLA  NOSTRA   COMUNITA’   *).</a:t>
            </a:r>
            <a:endParaRPr lang="it-IT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  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campi </a:t>
            </a:r>
            <a:r>
              <a:rPr lang="it-IT" sz="2800" dirty="0" smtClean="0">
                <a:solidFill>
                  <a:schemeClr val="tx1"/>
                </a:solidFill>
              </a:rPr>
              <a:t>non c’erano solo </a:t>
            </a:r>
            <a:r>
              <a:rPr lang="it-IT" sz="2800" dirty="0" smtClean="0">
                <a:solidFill>
                  <a:schemeClr val="tx1"/>
                </a:solidFill>
              </a:rPr>
              <a:t>ebrei, ma </a:t>
            </a:r>
            <a:r>
              <a:rPr lang="it-IT" sz="2800" dirty="0" smtClean="0">
                <a:solidFill>
                  <a:schemeClr val="tx1"/>
                </a:solidFill>
              </a:rPr>
              <a:t>anche: </a:t>
            </a:r>
            <a:r>
              <a:rPr lang="it-IT" sz="2800" dirty="0" smtClean="0">
                <a:solidFill>
                  <a:schemeClr val="tx1"/>
                </a:solidFill>
              </a:rPr>
              <a:t>omosessuali, albini</a:t>
            </a:r>
            <a:r>
              <a:rPr lang="it-IT" sz="2800" dirty="0" smtClean="0">
                <a:solidFill>
                  <a:schemeClr val="tx1"/>
                </a:solidFill>
              </a:rPr>
              <a:t>, </a:t>
            </a:r>
            <a:r>
              <a:rPr lang="it-IT" sz="2800" dirty="0" smtClean="0">
                <a:solidFill>
                  <a:schemeClr val="tx1"/>
                </a:solidFill>
              </a:rPr>
              <a:t>neri, scienziati</a:t>
            </a:r>
            <a:r>
              <a:rPr lang="it-IT" sz="2800" dirty="0" smtClean="0">
                <a:solidFill>
                  <a:schemeClr val="tx1"/>
                </a:solidFill>
              </a:rPr>
              <a:t>, ferrovieri</a:t>
            </a:r>
            <a:r>
              <a:rPr lang="it-IT" sz="2800" dirty="0" smtClean="0">
                <a:solidFill>
                  <a:schemeClr val="tx1"/>
                </a:solidFill>
              </a:rPr>
              <a:t>, contadini, birrai </a:t>
            </a:r>
            <a:r>
              <a:rPr lang="it-IT" sz="2800" dirty="0" smtClean="0">
                <a:solidFill>
                  <a:schemeClr val="tx1"/>
                </a:solidFill>
              </a:rPr>
              <a:t>tutti </a:t>
            </a:r>
            <a:r>
              <a:rPr lang="it-IT" sz="2800" dirty="0" smtClean="0">
                <a:solidFill>
                  <a:schemeClr val="tx1"/>
                </a:solidFill>
              </a:rPr>
              <a:t>coloro </a:t>
            </a:r>
            <a:r>
              <a:rPr lang="it-IT" sz="2800" dirty="0" smtClean="0">
                <a:solidFill>
                  <a:schemeClr val="tx1"/>
                </a:solidFill>
              </a:rPr>
              <a:t>che i Tedeschi consideravano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   PERSONE</a:t>
            </a:r>
            <a:endParaRPr lang="it-IT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            da cancellare dalla </a:t>
            </a:r>
            <a:r>
              <a:rPr lang="it-IT" sz="2800" dirty="0" smtClean="0">
                <a:solidFill>
                  <a:schemeClr val="tx1"/>
                </a:solidFill>
              </a:rPr>
              <a:t>faccia della </a:t>
            </a:r>
            <a:r>
              <a:rPr lang="it-IT" sz="2800" dirty="0" smtClean="0">
                <a:solidFill>
                  <a:schemeClr val="tx1"/>
                </a:solidFill>
              </a:rPr>
              <a:t>Terra</a:t>
            </a: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Ida </a:t>
            </a:r>
            <a:r>
              <a:rPr lang="it-IT" sz="2800" dirty="0" smtClean="0">
                <a:solidFill>
                  <a:schemeClr val="tx1"/>
                </a:solidFill>
              </a:rPr>
              <a:t>e sua sorella furono spostate nel </a:t>
            </a:r>
            <a:r>
              <a:rPr lang="it-IT" sz="2800" dirty="0" smtClean="0">
                <a:solidFill>
                  <a:schemeClr val="tx1"/>
                </a:solidFill>
              </a:rPr>
              <a:t>SIEBEN,  </a:t>
            </a:r>
            <a:r>
              <a:rPr lang="it-IT" sz="2800" dirty="0" smtClean="0">
                <a:solidFill>
                  <a:schemeClr val="tx1"/>
                </a:solidFill>
              </a:rPr>
              <a:t>lì </a:t>
            </a:r>
            <a:r>
              <a:rPr lang="it-IT" sz="2800" dirty="0" smtClean="0">
                <a:solidFill>
                  <a:schemeClr val="tx1"/>
                </a:solidFill>
              </a:rPr>
              <a:t>un </a:t>
            </a:r>
            <a:r>
              <a:rPr lang="it-IT" sz="2800" dirty="0" smtClean="0">
                <a:solidFill>
                  <a:schemeClr val="tx1"/>
                </a:solidFill>
              </a:rPr>
              <a:t>altro numero </a:t>
            </a:r>
            <a:r>
              <a:rPr lang="it-IT" sz="2800" dirty="0" smtClean="0">
                <a:solidFill>
                  <a:schemeClr val="tx1"/>
                </a:solidFill>
              </a:rPr>
              <a:t>da imparare </a:t>
            </a:r>
            <a:r>
              <a:rPr lang="it-IT" sz="2800" dirty="0" smtClean="0">
                <a:solidFill>
                  <a:schemeClr val="tx1"/>
                </a:solidFill>
              </a:rPr>
              <a:t>in </a:t>
            </a:r>
            <a:r>
              <a:rPr lang="it-IT" sz="2800" dirty="0" smtClean="0">
                <a:solidFill>
                  <a:schemeClr val="tx1"/>
                </a:solidFill>
              </a:rPr>
              <a:t>fretta, una </a:t>
            </a:r>
            <a:r>
              <a:rPr lang="it-IT" sz="2800" dirty="0" smtClean="0">
                <a:solidFill>
                  <a:schemeClr val="tx1"/>
                </a:solidFill>
              </a:rPr>
              <a:t>busta bianca </a:t>
            </a:r>
            <a:r>
              <a:rPr lang="it-IT" sz="2800" dirty="0" smtClean="0">
                <a:solidFill>
                  <a:schemeClr val="tx1"/>
                </a:solidFill>
              </a:rPr>
              <a:t>e </a:t>
            </a:r>
            <a:r>
              <a:rPr lang="it-IT" sz="2800" dirty="0" smtClean="0">
                <a:solidFill>
                  <a:schemeClr val="tx1"/>
                </a:solidFill>
              </a:rPr>
              <a:t>un fazzoletto rosso era finita nel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Kànada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   </a:t>
            </a: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(</a:t>
            </a:r>
            <a:r>
              <a:rPr lang="it-IT" sz="2000" dirty="0" smtClean="0">
                <a:solidFill>
                  <a:schemeClr val="tx1"/>
                </a:solidFill>
              </a:rPr>
              <a:t>il </a:t>
            </a:r>
            <a:r>
              <a:rPr lang="it-IT" sz="2000" dirty="0" err="1">
                <a:solidFill>
                  <a:schemeClr val="tx1"/>
                </a:solidFill>
              </a:rPr>
              <a:t>Kànada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 smtClean="0">
                <a:solidFill>
                  <a:schemeClr val="tx1"/>
                </a:solidFill>
              </a:rPr>
              <a:t>era una fabbrica per sole </a:t>
            </a:r>
            <a:r>
              <a:rPr lang="it-IT" sz="2000" dirty="0" smtClean="0">
                <a:solidFill>
                  <a:schemeClr val="tx1"/>
                </a:solidFill>
              </a:rPr>
              <a:t>donne, lo smistamento merci dalle valigie dei portati, protette dalle intemperie atmosferiche .. fu </a:t>
            </a:r>
            <a:r>
              <a:rPr lang="it-IT" sz="2000" dirty="0" smtClean="0">
                <a:solidFill>
                  <a:schemeClr val="tx1"/>
                </a:solidFill>
              </a:rPr>
              <a:t>l</a:t>
            </a:r>
            <a:r>
              <a:rPr lang="it-IT" sz="2000" dirty="0" smtClean="0">
                <a:solidFill>
                  <a:schemeClr val="tx1"/>
                </a:solidFill>
              </a:rPr>
              <a:t>a di Ida</a:t>
            </a:r>
            <a:r>
              <a:rPr lang="it-IT" sz="28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               </a:t>
            </a:r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     </a:t>
            </a:r>
            <a:r>
              <a:rPr lang="it-IT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Kànada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si </a:t>
            </a:r>
            <a:r>
              <a:rPr lang="it-IT" sz="2800" dirty="0" smtClean="0">
                <a:solidFill>
                  <a:schemeClr val="tx1"/>
                </a:solidFill>
              </a:rPr>
              <a:t>lavorava </a:t>
            </a:r>
            <a:r>
              <a:rPr lang="it-IT" sz="2800" dirty="0" smtClean="0">
                <a:solidFill>
                  <a:schemeClr val="tx1"/>
                </a:solidFill>
              </a:rPr>
              <a:t>12 </a:t>
            </a:r>
            <a:r>
              <a:rPr lang="it-IT" sz="2800" dirty="0" smtClean="0">
                <a:solidFill>
                  <a:schemeClr val="tx1"/>
                </a:solidFill>
              </a:rPr>
              <a:t>ore su 12 </a:t>
            </a:r>
            <a:endParaRPr lang="it-IT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abbinare </a:t>
            </a:r>
            <a:r>
              <a:rPr lang="it-IT" sz="2800" dirty="0" smtClean="0">
                <a:solidFill>
                  <a:schemeClr val="tx1"/>
                </a:solidFill>
              </a:rPr>
              <a:t>le camicie con le </a:t>
            </a:r>
            <a:r>
              <a:rPr lang="it-IT" sz="2800" dirty="0" smtClean="0">
                <a:solidFill>
                  <a:schemeClr val="tx1"/>
                </a:solidFill>
              </a:rPr>
              <a:t>camicie, i  </a:t>
            </a:r>
            <a:r>
              <a:rPr lang="it-IT" sz="2800" dirty="0" smtClean="0">
                <a:solidFill>
                  <a:schemeClr val="tx1"/>
                </a:solidFill>
              </a:rPr>
              <a:t>calzini con i calzini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frugare </a:t>
            </a:r>
            <a:r>
              <a:rPr lang="it-IT" sz="2800" dirty="0" smtClean="0">
                <a:solidFill>
                  <a:schemeClr val="tx1"/>
                </a:solidFill>
              </a:rPr>
              <a:t>nei vestiti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cercare gli oggetti </a:t>
            </a:r>
            <a:r>
              <a:rPr lang="it-IT" sz="2800" dirty="0" smtClean="0">
                <a:solidFill>
                  <a:schemeClr val="tx1"/>
                </a:solidFill>
              </a:rPr>
              <a:t>di </a:t>
            </a:r>
            <a:r>
              <a:rPr lang="it-IT" sz="2800" dirty="0" smtClean="0">
                <a:solidFill>
                  <a:schemeClr val="tx1"/>
                </a:solidFill>
              </a:rPr>
              <a:t>valore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le </a:t>
            </a:r>
            <a:r>
              <a:rPr lang="it-IT" sz="2800" dirty="0" smtClean="0">
                <a:solidFill>
                  <a:schemeClr val="tx1"/>
                </a:solidFill>
              </a:rPr>
              <a:t>scarpe </a:t>
            </a:r>
            <a:r>
              <a:rPr lang="it-IT" sz="2800" dirty="0" smtClean="0">
                <a:solidFill>
                  <a:schemeClr val="tx1"/>
                </a:solidFill>
              </a:rPr>
              <a:t>  ..   il valore assoluto ….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 </a:t>
            </a:r>
            <a:r>
              <a:rPr lang="it-IT" sz="2800" dirty="0" smtClean="0">
                <a:solidFill>
                  <a:schemeClr val="tx1"/>
                </a:solidFill>
              </a:rPr>
              <a:t>soldi in tasca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servivano per il baratto 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Ida trova un limone  </a:t>
            </a:r>
            <a:r>
              <a:rPr lang="it-IT" sz="2800" dirty="0" smtClean="0">
                <a:solidFill>
                  <a:schemeClr val="tx1"/>
                </a:solidFill>
              </a:rPr>
              <a:t>in un cappotto </a:t>
            </a:r>
            <a:r>
              <a:rPr lang="it-IT" sz="2800" dirty="0" smtClean="0">
                <a:solidFill>
                  <a:schemeClr val="tx1"/>
                </a:solidFill>
              </a:rPr>
              <a:t>* </a:t>
            </a:r>
            <a:r>
              <a:rPr lang="it-IT" sz="2800" dirty="0" smtClean="0">
                <a:solidFill>
                  <a:schemeClr val="tx1"/>
                </a:solidFill>
              </a:rPr>
              <a:t>un limone ad Auschwitz</a:t>
            </a:r>
            <a:r>
              <a:rPr lang="it-IT" sz="2800" dirty="0" smtClean="0">
                <a:solidFill>
                  <a:schemeClr val="tx1"/>
                </a:solidFill>
              </a:rPr>
              <a:t>? *  --  era bellissimo, emanava una </a:t>
            </a:r>
            <a:r>
              <a:rPr lang="it-IT" sz="2800" dirty="0" smtClean="0">
                <a:solidFill>
                  <a:schemeClr val="tx1"/>
                </a:solidFill>
              </a:rPr>
              <a:t>luce brillante in un campo </a:t>
            </a:r>
            <a:r>
              <a:rPr lang="it-IT" sz="2800" dirty="0" smtClean="0">
                <a:solidFill>
                  <a:schemeClr val="tx1"/>
                </a:solidFill>
              </a:rPr>
              <a:t>nero ……… </a:t>
            </a:r>
            <a:endParaRPr lang="it-IT" sz="2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      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 SOLDI  ……….  </a:t>
            </a:r>
          </a:p>
          <a:p>
            <a:pPr marL="0" indent="0">
              <a:buNone/>
            </a:pP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  </a:t>
            </a:r>
            <a:r>
              <a:rPr lang="it-IT" sz="2800" dirty="0" smtClean="0">
                <a:solidFill>
                  <a:schemeClr val="tx1"/>
                </a:solidFill>
              </a:rPr>
              <a:t>li </a:t>
            </a:r>
            <a:r>
              <a:rPr lang="it-IT" sz="2800" dirty="0" smtClean="0">
                <a:solidFill>
                  <a:schemeClr val="tx1"/>
                </a:solidFill>
              </a:rPr>
              <a:t>bruciava </a:t>
            </a:r>
            <a:r>
              <a:rPr lang="it-IT" sz="2800" dirty="0" smtClean="0">
                <a:solidFill>
                  <a:schemeClr val="tx1"/>
                </a:solidFill>
              </a:rPr>
              <a:t> e basta, per riscaldarsi 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si </a:t>
            </a:r>
            <a:r>
              <a:rPr lang="it-IT" sz="2800" dirty="0" smtClean="0">
                <a:solidFill>
                  <a:schemeClr val="tx1"/>
                </a:solidFill>
              </a:rPr>
              <a:t>lavorava </a:t>
            </a:r>
            <a:r>
              <a:rPr lang="it-IT" sz="2800" dirty="0" smtClean="0">
                <a:solidFill>
                  <a:schemeClr val="tx1"/>
                </a:solidFill>
              </a:rPr>
              <a:t>sia di giorno che di notte </a:t>
            </a:r>
            <a:r>
              <a:rPr lang="it-IT" sz="2800" dirty="0" smtClean="0">
                <a:solidFill>
                  <a:schemeClr val="tx1"/>
                </a:solidFill>
              </a:rPr>
              <a:t>e prima </a:t>
            </a:r>
            <a:r>
              <a:rPr lang="it-IT" sz="2800" dirty="0" smtClean="0">
                <a:solidFill>
                  <a:schemeClr val="tx1"/>
                </a:solidFill>
              </a:rPr>
              <a:t>dell’appello</a:t>
            </a:r>
            <a:r>
              <a:rPr lang="it-IT" sz="2800" dirty="0" smtClean="0">
                <a:solidFill>
                  <a:schemeClr val="tx1"/>
                </a:solidFill>
              </a:rPr>
              <a:t>, Ida </a:t>
            </a:r>
            <a:r>
              <a:rPr lang="it-IT" sz="2800" dirty="0" smtClean="0">
                <a:solidFill>
                  <a:schemeClr val="tx1"/>
                </a:solidFill>
              </a:rPr>
              <a:t>doveva lavarsi la faccia con la neve.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Arriva un gruppo di Ungheresi e </a:t>
            </a:r>
            <a:r>
              <a:rPr lang="it-IT" sz="2800" dirty="0" smtClean="0">
                <a:solidFill>
                  <a:schemeClr val="tx1"/>
                </a:solidFill>
              </a:rPr>
              <a:t>in una notte i nazisti </a:t>
            </a:r>
            <a:r>
              <a:rPr lang="it-IT" sz="2800" dirty="0" smtClean="0">
                <a:solidFill>
                  <a:schemeClr val="tx1"/>
                </a:solidFill>
              </a:rPr>
              <a:t>li bruciano..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        </a:t>
            </a:r>
            <a:r>
              <a:rPr lang="it-IT" sz="2800" dirty="0" smtClean="0">
                <a:solidFill>
                  <a:schemeClr val="tx1"/>
                </a:solidFill>
              </a:rPr>
              <a:t>( </a:t>
            </a:r>
            <a:r>
              <a:rPr lang="it-IT" sz="2000" dirty="0" smtClean="0">
                <a:solidFill>
                  <a:schemeClr val="tx1"/>
                </a:solidFill>
              </a:rPr>
              <a:t>Mentre </a:t>
            </a:r>
            <a:r>
              <a:rPr lang="it-IT" sz="2000" dirty="0" smtClean="0">
                <a:solidFill>
                  <a:schemeClr val="tx1"/>
                </a:solidFill>
              </a:rPr>
              <a:t>Ida </a:t>
            </a:r>
            <a:r>
              <a:rPr lang="it-IT" sz="2000" dirty="0" smtClean="0">
                <a:solidFill>
                  <a:schemeClr val="tx1"/>
                </a:solidFill>
              </a:rPr>
              <a:t>accompagnava </a:t>
            </a:r>
            <a:r>
              <a:rPr lang="it-IT" sz="2000" dirty="0" smtClean="0">
                <a:solidFill>
                  <a:schemeClr val="tx1"/>
                </a:solidFill>
              </a:rPr>
              <a:t>300 ragazzi di una scuola </a:t>
            </a:r>
            <a:r>
              <a:rPr lang="it-IT" sz="2000" dirty="0" smtClean="0">
                <a:solidFill>
                  <a:schemeClr val="tx1"/>
                </a:solidFill>
              </a:rPr>
              <a:t> per un viaggio della Memoria, spesso si </a:t>
            </a:r>
            <a:r>
              <a:rPr lang="it-IT" sz="2000" dirty="0" smtClean="0">
                <a:solidFill>
                  <a:schemeClr val="tx1"/>
                </a:solidFill>
              </a:rPr>
              <a:t>staccava dal </a:t>
            </a:r>
            <a:r>
              <a:rPr lang="it-IT" sz="2000" dirty="0" smtClean="0">
                <a:solidFill>
                  <a:schemeClr val="tx1"/>
                </a:solidFill>
              </a:rPr>
              <a:t>gruppo;  </a:t>
            </a:r>
            <a:r>
              <a:rPr lang="it-IT" sz="2000" dirty="0" smtClean="0">
                <a:solidFill>
                  <a:schemeClr val="tx1"/>
                </a:solidFill>
              </a:rPr>
              <a:t>voleva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000" dirty="0" smtClean="0">
                <a:solidFill>
                  <a:schemeClr val="tx1"/>
                </a:solidFill>
              </a:rPr>
              <a:t>stare da sola </a:t>
            </a:r>
            <a:r>
              <a:rPr lang="it-IT" sz="2000" dirty="0" smtClean="0">
                <a:solidFill>
                  <a:schemeClr val="tx1"/>
                </a:solidFill>
              </a:rPr>
              <a:t>e </a:t>
            </a:r>
            <a:r>
              <a:rPr lang="it-IT" sz="2000" dirty="0" smtClean="0">
                <a:solidFill>
                  <a:schemeClr val="tx1"/>
                </a:solidFill>
              </a:rPr>
              <a:t>ripensare </a:t>
            </a:r>
            <a:r>
              <a:rPr lang="it-IT" sz="2000" dirty="0" smtClean="0">
                <a:solidFill>
                  <a:schemeClr val="tx1"/>
                </a:solidFill>
              </a:rPr>
              <a:t> a quei </a:t>
            </a:r>
            <a:r>
              <a:rPr lang="it-IT" sz="2000" dirty="0" smtClean="0">
                <a:solidFill>
                  <a:schemeClr val="tx1"/>
                </a:solidFill>
              </a:rPr>
              <a:t>momenti di </a:t>
            </a:r>
            <a:r>
              <a:rPr lang="it-IT" sz="2000" dirty="0" smtClean="0">
                <a:solidFill>
                  <a:schemeClr val="tx1"/>
                </a:solidFill>
              </a:rPr>
              <a:t>tristezza, rabbia, stanchezza.  Davanti </a:t>
            </a:r>
            <a:r>
              <a:rPr lang="it-IT" sz="2000" dirty="0" smtClean="0">
                <a:solidFill>
                  <a:schemeClr val="tx1"/>
                </a:solidFill>
              </a:rPr>
              <a:t>a tutti si sfogava dicendo che i Tedeschi erano persone orribili , cattivi ,ladri, </a:t>
            </a:r>
            <a:r>
              <a:rPr lang="it-IT" sz="2000" dirty="0" smtClean="0">
                <a:solidFill>
                  <a:schemeClr val="tx1"/>
                </a:solidFill>
              </a:rPr>
              <a:t>truffatori,  bugiardi</a:t>
            </a:r>
            <a:r>
              <a:rPr lang="it-IT" sz="2800" dirty="0" smtClean="0">
                <a:solidFill>
                  <a:schemeClr val="tx1"/>
                </a:solidFill>
              </a:rPr>
              <a:t>).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Ida stringe amicizia </a:t>
            </a:r>
            <a:r>
              <a:rPr lang="it-IT" sz="2800" dirty="0" smtClean="0">
                <a:solidFill>
                  <a:schemeClr val="tx1"/>
                </a:solidFill>
              </a:rPr>
              <a:t>con una bambina Ucraina</a:t>
            </a:r>
            <a:r>
              <a:rPr lang="it-IT" sz="2000" dirty="0" smtClean="0">
                <a:solidFill>
                  <a:schemeClr val="tx1"/>
                </a:solidFill>
              </a:rPr>
              <a:t> 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        </a:t>
            </a:r>
            <a:r>
              <a:rPr lang="it-IT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L’AMICIZIA </a:t>
            </a:r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UNO SPECCHIO NELL’ANIMA</a:t>
            </a:r>
            <a:r>
              <a:rPr lang="it-IT" sz="2800" dirty="0">
                <a:solidFill>
                  <a:schemeClr val="tx1"/>
                </a:solidFill>
              </a:rPr>
              <a:t>. </a:t>
            </a:r>
            <a:r>
              <a:rPr lang="it-IT" sz="2800" dirty="0" smtClean="0">
                <a:solidFill>
                  <a:schemeClr val="tx1"/>
                </a:solidFill>
              </a:rPr>
              <a:t>                   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    la piccola Ucraina 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nella sua lingua * IL MIO FRATELLINO * * IL MIO FRATELLINO * sapeva che era </a:t>
            </a:r>
            <a:r>
              <a:rPr lang="it-IT" sz="2800" dirty="0" smtClean="0">
                <a:solidFill>
                  <a:schemeClr val="tx1"/>
                </a:solidFill>
              </a:rPr>
              <a:t>morto, Ida </a:t>
            </a:r>
            <a:r>
              <a:rPr lang="it-IT" sz="2800" dirty="0" smtClean="0">
                <a:solidFill>
                  <a:schemeClr val="tx1"/>
                </a:solidFill>
              </a:rPr>
              <a:t>voleva consolarla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erano deboli, senza più </a:t>
            </a:r>
            <a:r>
              <a:rPr lang="it-IT" sz="2800" dirty="0" smtClean="0">
                <a:solidFill>
                  <a:schemeClr val="tx1"/>
                </a:solidFill>
              </a:rPr>
              <a:t>il ciclo </a:t>
            </a:r>
            <a:r>
              <a:rPr lang="it-IT" sz="2800" dirty="0" smtClean="0">
                <a:solidFill>
                  <a:schemeClr val="tx1"/>
                </a:solidFill>
              </a:rPr>
              <a:t>mestruale </a:t>
            </a:r>
            <a:r>
              <a:rPr lang="it-IT" sz="2800" dirty="0" smtClean="0">
                <a:solidFill>
                  <a:schemeClr val="tx1"/>
                </a:solidFill>
              </a:rPr>
              <a:t>forse </a:t>
            </a:r>
            <a:r>
              <a:rPr lang="it-IT" sz="2800" dirty="0" smtClean="0">
                <a:solidFill>
                  <a:schemeClr val="tx1"/>
                </a:solidFill>
              </a:rPr>
              <a:t>a causa di qualche </a:t>
            </a:r>
            <a:r>
              <a:rPr lang="it-IT" sz="2800" dirty="0" smtClean="0">
                <a:solidFill>
                  <a:schemeClr val="tx1"/>
                </a:solidFill>
              </a:rPr>
              <a:t>medicina </a:t>
            </a:r>
            <a:r>
              <a:rPr lang="it-IT" sz="2800" dirty="0" smtClean="0">
                <a:solidFill>
                  <a:schemeClr val="tx1"/>
                </a:solidFill>
              </a:rPr>
              <a:t>nei pasti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oppure </a:t>
            </a:r>
            <a:r>
              <a:rPr lang="it-IT" sz="2800" dirty="0" smtClean="0">
                <a:solidFill>
                  <a:schemeClr val="tx1"/>
                </a:solidFill>
              </a:rPr>
              <a:t>per </a:t>
            </a:r>
            <a:r>
              <a:rPr lang="it-IT" sz="2800" dirty="0" smtClean="0">
                <a:solidFill>
                  <a:schemeClr val="tx1"/>
                </a:solidFill>
              </a:rPr>
              <a:t>la debolezza … 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visto </a:t>
            </a:r>
            <a:r>
              <a:rPr lang="it-IT" sz="2800" dirty="0" smtClean="0">
                <a:solidFill>
                  <a:schemeClr val="tx1"/>
                </a:solidFill>
              </a:rPr>
              <a:t>che nel lager non potevano mangiare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sognavano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Stellina un </a:t>
            </a:r>
            <a:r>
              <a:rPr lang="it-IT" sz="2800" dirty="0" smtClean="0">
                <a:solidFill>
                  <a:schemeClr val="tx1"/>
                </a:solidFill>
              </a:rPr>
              <a:t>gran piatto di pasta asciutta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invece </a:t>
            </a:r>
            <a:r>
              <a:rPr lang="it-IT" sz="2800" dirty="0" smtClean="0">
                <a:solidFill>
                  <a:schemeClr val="tx1"/>
                </a:solidFill>
              </a:rPr>
              <a:t>Ida </a:t>
            </a:r>
            <a:r>
              <a:rPr lang="it-IT" sz="2800" dirty="0" smtClean="0">
                <a:solidFill>
                  <a:schemeClr val="tx1"/>
                </a:solidFill>
              </a:rPr>
              <a:t>un </a:t>
            </a:r>
            <a:r>
              <a:rPr lang="it-IT" sz="2800" dirty="0" smtClean="0">
                <a:solidFill>
                  <a:schemeClr val="tx1"/>
                </a:solidFill>
              </a:rPr>
              <a:t>bel pezzo di </a:t>
            </a:r>
            <a:r>
              <a:rPr lang="it-IT" sz="2800" dirty="0" smtClean="0">
                <a:solidFill>
                  <a:schemeClr val="tx1"/>
                </a:solidFill>
              </a:rPr>
              <a:t>cioccolato .. Le  </a:t>
            </a:r>
            <a:r>
              <a:rPr lang="it-IT" sz="2800" dirty="0" smtClean="0">
                <a:solidFill>
                  <a:schemeClr val="tx1"/>
                </a:solidFill>
              </a:rPr>
              <a:t>piaceva da impazzire.  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it-IT" sz="2800" dirty="0"/>
          </a:p>
          <a:p>
            <a:pPr marL="0" indent="0" algn="just">
              <a:buNone/>
            </a:pPr>
            <a:endParaRPr lang="it-IT" sz="2800" dirty="0" smtClean="0"/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</a:t>
            </a:r>
            <a:r>
              <a:rPr lang="it-IT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KRÈMATORIUM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</a:p>
          <a:p>
            <a:pPr marL="0" indent="0" algn="just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 quella </a:t>
            </a:r>
            <a:r>
              <a:rPr lang="it-IT" sz="2800" dirty="0" smtClean="0">
                <a:solidFill>
                  <a:schemeClr val="tx1"/>
                </a:solidFill>
              </a:rPr>
              <a:t>fila non finiva mai era orribile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aspettare lì </a:t>
            </a:r>
            <a:r>
              <a:rPr lang="it-IT" sz="2800" dirty="0" smtClean="0">
                <a:solidFill>
                  <a:schemeClr val="tx1"/>
                </a:solidFill>
              </a:rPr>
              <a:t>la </a:t>
            </a:r>
            <a:r>
              <a:rPr lang="it-IT" sz="2800" dirty="0" smtClean="0">
                <a:solidFill>
                  <a:schemeClr val="tx1"/>
                </a:solidFill>
              </a:rPr>
              <a:t>morte</a:t>
            </a: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le </a:t>
            </a:r>
            <a:r>
              <a:rPr lang="it-IT" sz="2800" dirty="0" smtClean="0">
                <a:solidFill>
                  <a:schemeClr val="tx1"/>
                </a:solidFill>
              </a:rPr>
              <a:t>mitragliatrici </a:t>
            </a:r>
            <a:endParaRPr lang="it-IT" sz="2800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i cani …………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 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Gennaio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1945 </a:t>
            </a:r>
            <a:endParaRPr lang="it-IT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L’ ordine </a:t>
            </a:r>
            <a:r>
              <a:rPr lang="it-IT" sz="2800" dirty="0" smtClean="0">
                <a:solidFill>
                  <a:schemeClr val="tx1"/>
                </a:solidFill>
              </a:rPr>
              <a:t>di </a:t>
            </a:r>
            <a:r>
              <a:rPr lang="it-IT" sz="2800" dirty="0" smtClean="0">
                <a:solidFill>
                  <a:schemeClr val="tx1"/>
                </a:solidFill>
              </a:rPr>
              <a:t>evacuazione 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Le donne </a:t>
            </a:r>
            <a:r>
              <a:rPr lang="it-IT" sz="2800" dirty="0" smtClean="0">
                <a:solidFill>
                  <a:schemeClr val="tx1"/>
                </a:solidFill>
              </a:rPr>
              <a:t>erano </a:t>
            </a:r>
            <a:r>
              <a:rPr lang="it-IT" sz="2800" dirty="0" err="1" smtClean="0">
                <a:solidFill>
                  <a:schemeClr val="tx1"/>
                </a:solidFill>
              </a:rPr>
              <a:t>piùferoci</a:t>
            </a:r>
            <a:r>
              <a:rPr lang="it-IT" sz="2800" dirty="0" smtClean="0">
                <a:solidFill>
                  <a:schemeClr val="tx1"/>
                </a:solidFill>
              </a:rPr>
              <a:t> degli uomini dicevano</a:t>
            </a:r>
          </a:p>
          <a:p>
            <a:pPr marL="0" indent="0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NON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VI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PREOCUPATE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DOVE  ANDREMO  </a:t>
            </a: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  SARA’  - 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CREMATORIO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MORTE-MORTE </a:t>
            </a:r>
            <a:r>
              <a:rPr lang="it-IT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endParaRPr lang="it-IT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i </a:t>
            </a:r>
            <a:r>
              <a:rPr lang="it-IT" sz="2800" dirty="0" smtClean="0">
                <a:solidFill>
                  <a:schemeClr val="tx1"/>
                </a:solidFill>
              </a:rPr>
              <a:t>malati </a:t>
            </a:r>
            <a:r>
              <a:rPr lang="it-IT" sz="2800" dirty="0" smtClean="0">
                <a:solidFill>
                  <a:schemeClr val="tx1"/>
                </a:solidFill>
              </a:rPr>
              <a:t>rimanevano </a:t>
            </a:r>
            <a:r>
              <a:rPr lang="it-IT" sz="2800" dirty="0" smtClean="0">
                <a:solidFill>
                  <a:schemeClr val="tx1"/>
                </a:solidFill>
              </a:rPr>
              <a:t>nel campo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un nuovo  </a:t>
            </a:r>
            <a:r>
              <a:rPr lang="it-IT" sz="2800" dirty="0" smtClean="0">
                <a:solidFill>
                  <a:schemeClr val="tx1"/>
                </a:solidFill>
              </a:rPr>
              <a:t>viaggio al </a:t>
            </a:r>
            <a:r>
              <a:rPr lang="it-IT" sz="2800" dirty="0" smtClean="0">
                <a:solidFill>
                  <a:schemeClr val="tx1"/>
                </a:solidFill>
              </a:rPr>
              <a:t>freddo, i pigiama e </a:t>
            </a:r>
            <a:r>
              <a:rPr lang="it-IT" sz="2800" dirty="0" smtClean="0">
                <a:solidFill>
                  <a:schemeClr val="tx1"/>
                </a:solidFill>
              </a:rPr>
              <a:t>qualcuno </a:t>
            </a:r>
            <a:r>
              <a:rPr lang="it-IT" sz="2800" dirty="0" smtClean="0">
                <a:solidFill>
                  <a:schemeClr val="tx1"/>
                </a:solidFill>
              </a:rPr>
              <a:t>senza </a:t>
            </a:r>
            <a:r>
              <a:rPr lang="it-IT" sz="2800" dirty="0" smtClean="0">
                <a:solidFill>
                  <a:schemeClr val="tx1"/>
                </a:solidFill>
              </a:rPr>
              <a:t>scarpe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se </a:t>
            </a:r>
            <a:r>
              <a:rPr lang="it-IT" sz="2800" dirty="0" smtClean="0">
                <a:solidFill>
                  <a:schemeClr val="tx1"/>
                </a:solidFill>
              </a:rPr>
              <a:t>un deportato cadeva a terra per la stanchezza un Tedesco </a:t>
            </a:r>
            <a:r>
              <a:rPr lang="it-IT" sz="2800" dirty="0" smtClean="0">
                <a:solidFill>
                  <a:schemeClr val="tx1"/>
                </a:solidFill>
              </a:rPr>
              <a:t>sparava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Stellina </a:t>
            </a:r>
            <a:r>
              <a:rPr lang="it-IT" sz="2800" dirty="0" smtClean="0">
                <a:solidFill>
                  <a:schemeClr val="tx1"/>
                </a:solidFill>
              </a:rPr>
              <a:t>non ce la faceva </a:t>
            </a:r>
            <a:r>
              <a:rPr lang="it-IT" sz="2800" dirty="0" smtClean="0">
                <a:solidFill>
                  <a:schemeClr val="tx1"/>
                </a:solidFill>
              </a:rPr>
              <a:t>più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Ida </a:t>
            </a:r>
            <a:r>
              <a:rPr lang="it-IT" sz="2800" dirty="0" smtClean="0">
                <a:solidFill>
                  <a:schemeClr val="tx1"/>
                </a:solidFill>
              </a:rPr>
              <a:t>se la </a:t>
            </a:r>
            <a:r>
              <a:rPr lang="it-IT" sz="2800" dirty="0" smtClean="0">
                <a:solidFill>
                  <a:schemeClr val="tx1"/>
                </a:solidFill>
              </a:rPr>
              <a:t>carica </a:t>
            </a:r>
            <a:r>
              <a:rPr lang="it-IT" sz="2800" dirty="0" smtClean="0">
                <a:solidFill>
                  <a:schemeClr val="tx1"/>
                </a:solidFill>
              </a:rPr>
              <a:t>sulle spalle e </a:t>
            </a:r>
            <a:r>
              <a:rPr lang="it-IT" sz="2800" dirty="0" smtClean="0">
                <a:solidFill>
                  <a:schemeClr val="tx1"/>
                </a:solidFill>
              </a:rPr>
              <a:t>continua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130745"/>
              </p:ext>
            </p:extLst>
          </p:nvPr>
        </p:nvGraphicFramePr>
        <p:xfrm>
          <a:off x="107504" y="116632"/>
          <a:ext cx="8928992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941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                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 MARCIA:  1 maggio 1945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it-IT" sz="2800" dirty="0" smtClean="0">
                <a:solidFill>
                  <a:schemeClr val="tx1"/>
                </a:solidFill>
              </a:rPr>
              <a:t>in aperta COMPAGNA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  i </a:t>
            </a:r>
            <a:r>
              <a:rPr lang="it-IT" dirty="0" smtClean="0">
                <a:solidFill>
                  <a:schemeClr val="tx1"/>
                </a:solidFill>
              </a:rPr>
              <a:t>piedi </a:t>
            </a:r>
            <a:r>
              <a:rPr lang="it-IT" dirty="0" smtClean="0">
                <a:solidFill>
                  <a:schemeClr val="tx1"/>
                </a:solidFill>
              </a:rPr>
              <a:t>sanguinanti, non le importava </a:t>
            </a:r>
            <a:r>
              <a:rPr lang="it-IT" dirty="0" smtClean="0">
                <a:solidFill>
                  <a:schemeClr val="tx1"/>
                </a:solidFill>
              </a:rPr>
              <a:t>più </a:t>
            </a:r>
            <a:r>
              <a:rPr lang="it-IT" dirty="0" smtClean="0">
                <a:solidFill>
                  <a:schemeClr val="tx1"/>
                </a:solidFill>
              </a:rPr>
              <a:t>di morire 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voleva riposarsi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non ce la faceva </a:t>
            </a:r>
            <a:r>
              <a:rPr lang="it-IT" dirty="0" smtClean="0">
                <a:solidFill>
                  <a:schemeClr val="tx1"/>
                </a:solidFill>
              </a:rPr>
              <a:t>più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due soldati inglesi puntano il fucile ai Tedeschi, che  diventano prigionieri 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le due ragazze </a:t>
            </a:r>
            <a:r>
              <a:rPr lang="it-IT" dirty="0" smtClean="0">
                <a:solidFill>
                  <a:schemeClr val="tx1"/>
                </a:solidFill>
              </a:rPr>
              <a:t>erano libere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nella casa di un tedesco</a:t>
            </a:r>
            <a:r>
              <a:rPr lang="it-IT" dirty="0" smtClean="0">
                <a:solidFill>
                  <a:schemeClr val="tx1"/>
                </a:solidFill>
              </a:rPr>
              <a:t>  Ida riceve delle fasce per i suoi piedi sanguinanti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 Alleati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Liberazione  dei </a:t>
            </a:r>
            <a:r>
              <a:rPr lang="it-IT" sz="2800" dirty="0" smtClean="0">
                <a:solidFill>
                  <a:schemeClr val="tx1"/>
                </a:solidFill>
              </a:rPr>
              <a:t>campi in Europa </a:t>
            </a:r>
            <a:endParaRPr lang="it-IT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Desiderio di tornare a </a:t>
            </a:r>
            <a:r>
              <a:rPr lang="it-IT" sz="2800" dirty="0" smtClean="0">
                <a:solidFill>
                  <a:schemeClr val="tx1"/>
                </a:solidFill>
              </a:rPr>
              <a:t>casa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Convalescenza nell’ospedale militare italiano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Ritorno a casa su un treno bestiame destinazione TRIESTE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INCERTEZZA / TRAUMA</a:t>
            </a:r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-    una mela e un paio di scarpe, unici beni</a:t>
            </a:r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     posseduti</a:t>
            </a:r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     -   senza un posto nel quale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passare </a:t>
            </a:r>
            <a:r>
              <a:rPr lang="it-IT" sz="2800" dirty="0" smtClean="0">
                <a:solidFill>
                  <a:schemeClr val="tx1"/>
                </a:solidFill>
              </a:rPr>
              <a:t>la </a:t>
            </a:r>
            <a:r>
              <a:rPr lang="it-IT" sz="2800" dirty="0" smtClean="0">
                <a:solidFill>
                  <a:schemeClr val="tx1"/>
                </a:solidFill>
              </a:rPr>
              <a:t>notte 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       </a:t>
            </a:r>
            <a:r>
              <a:rPr 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 CASA  OCCUPATA  </a:t>
            </a:r>
            <a:endParaRPr lang="it-IT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 da </a:t>
            </a:r>
            <a:r>
              <a:rPr lang="it-IT" sz="2800" dirty="0" smtClean="0">
                <a:solidFill>
                  <a:schemeClr val="tx1"/>
                </a:solidFill>
              </a:rPr>
              <a:t>una famiglia fascista ITALIANA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RIEDUCAZIONE  ALLA  VITA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trovare </a:t>
            </a:r>
            <a:r>
              <a:rPr lang="it-IT" sz="2800" dirty="0" smtClean="0">
                <a:solidFill>
                  <a:schemeClr val="tx1"/>
                </a:solidFill>
              </a:rPr>
              <a:t>un lavoro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Stellina</a:t>
            </a:r>
            <a:r>
              <a:rPr lang="it-IT" sz="2800" dirty="0" smtClean="0">
                <a:solidFill>
                  <a:schemeClr val="tx1"/>
                </a:solidFill>
              </a:rPr>
              <a:t> in </a:t>
            </a:r>
            <a:r>
              <a:rPr lang="it-IT" sz="2800" dirty="0" smtClean="0">
                <a:solidFill>
                  <a:schemeClr val="tx1"/>
                </a:solidFill>
              </a:rPr>
              <a:t>un industria di medicinali e </a:t>
            </a:r>
            <a:r>
              <a:rPr lang="it-IT" sz="2800" dirty="0" smtClean="0">
                <a:solidFill>
                  <a:schemeClr val="tx1"/>
                </a:solidFill>
              </a:rPr>
              <a:t>su un set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fotografico </a:t>
            </a:r>
            <a:endParaRPr lang="it-IT" sz="28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 il matrimonio e il suicidio</a:t>
            </a:r>
          </a:p>
          <a:p>
            <a:pPr marL="0" indent="0" algn="just">
              <a:buNone/>
            </a:pP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Ida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invece si </a:t>
            </a:r>
            <a:r>
              <a:rPr lang="it-IT" sz="2800" dirty="0" smtClean="0">
                <a:solidFill>
                  <a:schemeClr val="tx1"/>
                </a:solidFill>
              </a:rPr>
              <a:t>sposa, ha un figlio, </a:t>
            </a:r>
            <a:r>
              <a:rPr lang="it-IT" sz="2800" dirty="0" smtClean="0">
                <a:solidFill>
                  <a:schemeClr val="tx1"/>
                </a:solidFill>
              </a:rPr>
              <a:t>due nipoti e </a:t>
            </a:r>
            <a:r>
              <a:rPr lang="it-IT" sz="2800" dirty="0" smtClean="0">
                <a:solidFill>
                  <a:schemeClr val="tx1"/>
                </a:solidFill>
              </a:rPr>
              <a:t>un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</a:t>
            </a:r>
            <a:r>
              <a:rPr lang="it-IT" sz="2800" dirty="0" smtClean="0">
                <a:solidFill>
                  <a:schemeClr val="tx1"/>
                </a:solidFill>
              </a:rPr>
              <a:t> bisnipote</a:t>
            </a: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 col </a:t>
            </a:r>
            <a:r>
              <a:rPr lang="it-IT" sz="2800" dirty="0" smtClean="0">
                <a:solidFill>
                  <a:schemeClr val="tx1"/>
                </a:solidFill>
              </a:rPr>
              <a:t>marito </a:t>
            </a:r>
            <a:r>
              <a:rPr lang="it-IT" sz="2800" dirty="0" smtClean="0">
                <a:solidFill>
                  <a:schemeClr val="tx1"/>
                </a:solidFill>
              </a:rPr>
              <a:t>apre  una </a:t>
            </a:r>
            <a:r>
              <a:rPr lang="it-IT" sz="2800" dirty="0" smtClean="0">
                <a:solidFill>
                  <a:schemeClr val="tx1"/>
                </a:solidFill>
              </a:rPr>
              <a:t>fabbrica di cioccolato </a:t>
            </a:r>
            <a:r>
              <a:rPr lang="it-IT" sz="2800" dirty="0" smtClean="0">
                <a:solidFill>
                  <a:schemeClr val="tx1"/>
                </a:solidFill>
              </a:rPr>
              <a:t> a</a:t>
            </a:r>
          </a:p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  Roma 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800" dirty="0" smtClean="0"/>
          </a:p>
          <a:p>
            <a:pPr marL="0" indent="0">
              <a:buNone/>
            </a:pPr>
            <a:r>
              <a:rPr lang="it-IT" sz="2800" dirty="0" smtClean="0"/>
              <a:t>          </a:t>
            </a: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 VITTORIA  SUL  DESTINO  </a:t>
            </a:r>
          </a:p>
          <a:p>
            <a:pPr marL="0" indent="0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   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La sua famiglia</a:t>
            </a:r>
          </a:p>
          <a:p>
            <a:pPr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La sua fabbrica di cioccolato</a:t>
            </a:r>
          </a:p>
          <a:p>
            <a:pPr algn="just"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</a:rPr>
              <a:t>L’amicizia con Piero Terracina e </a:t>
            </a:r>
            <a:r>
              <a:rPr lang="it-IT" sz="2800" dirty="0" err="1" smtClean="0">
                <a:solidFill>
                  <a:schemeClr val="tx1"/>
                </a:solidFill>
              </a:rPr>
              <a:t>Schlomo</a:t>
            </a:r>
            <a:r>
              <a:rPr lang="it-IT" sz="2800" dirty="0" smtClean="0">
                <a:solidFill>
                  <a:schemeClr val="tx1"/>
                </a:solidFill>
              </a:rPr>
              <a:t> Venezia.</a:t>
            </a:r>
          </a:p>
          <a:p>
            <a:pPr marL="0" indent="0">
              <a:buNone/>
            </a:pPr>
            <a:endParaRPr lang="it-IT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MA</a:t>
            </a:r>
            <a:r>
              <a:rPr lang="it-IT" sz="2800" dirty="0" smtClean="0">
                <a:solidFill>
                  <a:schemeClr val="tx1"/>
                </a:solidFill>
              </a:rPr>
              <a:t>  l’ombra del trauma si nascondeva in </a:t>
            </a:r>
          </a:p>
          <a:p>
            <a:pPr marL="0" indent="0" algn="just">
              <a:buNone/>
            </a:pPr>
            <a:r>
              <a:rPr lang="it-IT" sz="2800" dirty="0" smtClean="0">
                <a:solidFill>
                  <a:schemeClr val="tx1"/>
                </a:solidFill>
              </a:rPr>
              <a:t>…. ogni </a:t>
            </a:r>
            <a:r>
              <a:rPr lang="it-IT" sz="2800" dirty="0" smtClean="0">
                <a:solidFill>
                  <a:schemeClr val="tx1"/>
                </a:solidFill>
              </a:rPr>
              <a:t>rumore, </a:t>
            </a:r>
            <a:r>
              <a:rPr lang="it-IT" sz="2800" dirty="0" smtClean="0">
                <a:solidFill>
                  <a:schemeClr val="tx1"/>
                </a:solidFill>
              </a:rPr>
              <a:t> il silenzio,  il </a:t>
            </a:r>
            <a:r>
              <a:rPr lang="it-IT" sz="2800" dirty="0" smtClean="0">
                <a:solidFill>
                  <a:schemeClr val="tx1"/>
                </a:solidFill>
              </a:rPr>
              <a:t>passaggio di un treno tutto </a:t>
            </a:r>
            <a:r>
              <a:rPr lang="it-IT" sz="2800" dirty="0" smtClean="0">
                <a:solidFill>
                  <a:schemeClr val="tx1"/>
                </a:solidFill>
              </a:rPr>
              <a:t>la riconduceva  al lager</a:t>
            </a:r>
            <a:r>
              <a:rPr lang="it-IT" sz="2800" dirty="0" smtClean="0">
                <a:solidFill>
                  <a:schemeClr val="tx1"/>
                </a:solidFill>
              </a:rPr>
              <a:t>. 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1520" y="404664"/>
            <a:ext cx="4040188" cy="639762"/>
          </a:xfr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it-IT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VITTIME</a:t>
            </a:r>
            <a:endParaRPr lang="it-IT" sz="36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716016" y="1196752"/>
            <a:ext cx="4041775" cy="639762"/>
          </a:xfr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pPr algn="ctr"/>
            <a:r>
              <a:rPr lang="it-IT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CARNEFICI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>
          <a:blipFill>
            <a:blip r:embed="rId3" cstate="print"/>
            <a:tile tx="0" ty="0" sx="100000" sy="100000" flip="none" algn="tl"/>
          </a:blipFill>
          <a:effectLst>
            <a:softEdge rad="317500"/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Le prime vittime che </a:t>
            </a:r>
            <a:r>
              <a:rPr lang="it-IT" dirty="0" smtClean="0">
                <a:solidFill>
                  <a:schemeClr val="tx1"/>
                </a:solidFill>
              </a:rPr>
              <a:t>Ida ricorda furono </a:t>
            </a:r>
            <a:r>
              <a:rPr lang="it-IT" dirty="0" smtClean="0">
                <a:solidFill>
                  <a:schemeClr val="tx1"/>
                </a:solidFill>
              </a:rPr>
              <a:t>i suoi </a:t>
            </a:r>
            <a:r>
              <a:rPr lang="it-IT" dirty="0" smtClean="0">
                <a:solidFill>
                  <a:schemeClr val="tx1"/>
                </a:solidFill>
              </a:rPr>
              <a:t>familiari, </a:t>
            </a:r>
            <a:r>
              <a:rPr lang="it-IT" dirty="0" smtClean="0">
                <a:solidFill>
                  <a:schemeClr val="tx1"/>
                </a:solidFill>
              </a:rPr>
              <a:t>la mamma morì subito perché </a:t>
            </a:r>
            <a:r>
              <a:rPr lang="it-IT" dirty="0" smtClean="0">
                <a:solidFill>
                  <a:schemeClr val="tx1"/>
                </a:solidFill>
              </a:rPr>
              <a:t>destinata al crematorio, il </a:t>
            </a:r>
            <a:r>
              <a:rPr lang="it-IT" dirty="0" smtClean="0">
                <a:solidFill>
                  <a:schemeClr val="tx1"/>
                </a:solidFill>
              </a:rPr>
              <a:t>padre </a:t>
            </a:r>
            <a:r>
              <a:rPr lang="it-IT" dirty="0" smtClean="0">
                <a:solidFill>
                  <a:schemeClr val="tx1"/>
                </a:solidFill>
              </a:rPr>
              <a:t>qualche </a:t>
            </a:r>
            <a:r>
              <a:rPr lang="it-IT" dirty="0" smtClean="0">
                <a:solidFill>
                  <a:schemeClr val="tx1"/>
                </a:solidFill>
              </a:rPr>
              <a:t>tempo dopo e invece Stellina si suicidò dopo essersi </a:t>
            </a:r>
            <a:r>
              <a:rPr lang="it-IT" dirty="0" smtClean="0">
                <a:solidFill>
                  <a:schemeClr val="tx1"/>
                </a:solidFill>
              </a:rPr>
              <a:t>sposata,  </a:t>
            </a:r>
            <a:r>
              <a:rPr lang="it-IT" dirty="0" smtClean="0">
                <a:solidFill>
                  <a:schemeClr val="tx1"/>
                </a:solidFill>
              </a:rPr>
              <a:t>non sopportava il fatto di ricordare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14"/>
          </p:nvPr>
        </p:nvSpPr>
        <p:spPr>
          <a:xfrm>
            <a:off x="4645025" y="2174874"/>
            <a:ext cx="4319463" cy="4494485"/>
          </a:xfrm>
          <a:blipFill>
            <a:blip r:embed="rId3" cstate="print"/>
            <a:tile tx="0" ty="0" sx="100000" sy="100000" flip="none" algn="tl"/>
          </a:blipFill>
          <a:effectLst>
            <a:softEdge rad="317500"/>
          </a:effectLst>
        </p:spPr>
        <p:txBody>
          <a:bodyPr/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I </a:t>
            </a:r>
            <a:r>
              <a:rPr lang="it-IT" dirty="0" smtClean="0">
                <a:solidFill>
                  <a:schemeClr val="tx1"/>
                </a:solidFill>
              </a:rPr>
              <a:t>carnefici erano 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u="sng" dirty="0" smtClean="0">
                <a:solidFill>
                  <a:schemeClr val="tx1"/>
                </a:solidFill>
              </a:rPr>
              <a:t>MENGELE  </a:t>
            </a:r>
            <a:r>
              <a:rPr lang="it-IT" dirty="0" smtClean="0">
                <a:solidFill>
                  <a:schemeClr val="tx1"/>
                </a:solidFill>
              </a:rPr>
              <a:t>e ovviamente i Tedeschi stessi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Mengele  .. </a:t>
            </a: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Il dottor Morte ed i suoi esperimenti atroci …</a:t>
            </a:r>
            <a:endParaRPr lang="it-IT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23528" y="548680"/>
            <a:ext cx="4040188" cy="639762"/>
          </a:xfr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algn="ctr"/>
            <a:r>
              <a:rPr lang="it-IT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INDIFFERENTI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716016" y="1412776"/>
            <a:ext cx="4041775" cy="639762"/>
          </a:xfr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it-IT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AUSCHWITZ</a:t>
            </a:r>
            <a:endParaRPr lang="it-IT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>
          <a:blipFill>
            <a:blip r:embed="rId3" cstate="print"/>
            <a:tile tx="0" ty="0" sx="100000" sy="100000" flip="none" algn="tl"/>
          </a:blipFill>
          <a:effectLst>
            <a:softEdge rad="317500"/>
          </a:effectLst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I </a:t>
            </a:r>
            <a:r>
              <a:rPr lang="it-IT" dirty="0" smtClean="0">
                <a:solidFill>
                  <a:schemeClr val="tx1"/>
                </a:solidFill>
              </a:rPr>
              <a:t>primi indifferenti </a:t>
            </a:r>
            <a:r>
              <a:rPr lang="it-IT" dirty="0" smtClean="0">
                <a:solidFill>
                  <a:schemeClr val="tx1"/>
                </a:solidFill>
              </a:rPr>
              <a:t> furono </a:t>
            </a:r>
            <a:r>
              <a:rPr lang="it-IT" dirty="0" smtClean="0">
                <a:solidFill>
                  <a:schemeClr val="tx1"/>
                </a:solidFill>
              </a:rPr>
              <a:t>i politici e militari che </a:t>
            </a:r>
            <a:r>
              <a:rPr lang="it-IT" dirty="0" smtClean="0">
                <a:solidFill>
                  <a:schemeClr val="tx1"/>
                </a:solidFill>
              </a:rPr>
              <a:t>sapevano, ma </a:t>
            </a:r>
            <a:r>
              <a:rPr lang="it-IT" dirty="0" smtClean="0">
                <a:solidFill>
                  <a:schemeClr val="tx1"/>
                </a:solidFill>
              </a:rPr>
              <a:t>non </a:t>
            </a:r>
            <a:r>
              <a:rPr lang="it-IT" dirty="0" smtClean="0">
                <a:solidFill>
                  <a:schemeClr val="tx1"/>
                </a:solidFill>
              </a:rPr>
              <a:t>agirono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14"/>
          </p:nvPr>
        </p:nvSpPr>
        <p:spPr>
          <a:blipFill>
            <a:blip r:embed="rId3" cstate="print"/>
            <a:tile tx="0" ty="0" sx="100000" sy="100000" flip="none" algn="tl"/>
          </a:blipFill>
          <a:effectLst>
            <a:softEdge rad="317500"/>
          </a:effectLst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Le </a:t>
            </a:r>
            <a:r>
              <a:rPr lang="it-IT" dirty="0" smtClean="0">
                <a:solidFill>
                  <a:schemeClr val="tx1"/>
                </a:solidFill>
              </a:rPr>
              <a:t>baracche di AUSCHWITZ erano molto lunghe, all’interno non c’erano letti ma pezzi di legno </a:t>
            </a:r>
            <a:r>
              <a:rPr lang="it-IT" dirty="0" smtClean="0">
                <a:solidFill>
                  <a:schemeClr val="tx1"/>
                </a:solidFill>
              </a:rPr>
              <a:t>assemblati. Ogni letto conteneva tra 6/7 </a:t>
            </a:r>
            <a:r>
              <a:rPr lang="it-IT" dirty="0" smtClean="0">
                <a:solidFill>
                  <a:schemeClr val="tx1"/>
                </a:solidFill>
              </a:rPr>
              <a:t>persone 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23528" y="836712"/>
            <a:ext cx="4040188" cy="639762"/>
          </a:xfrm>
          <a:blipFill>
            <a:blip r:embed="rId2" cstate="print"/>
            <a:tile tx="0" ty="0" sx="100000" sy="100000" flip="none" algn="tl"/>
          </a:blipFill>
          <a:effectLst>
            <a:softEdge rad="317500"/>
          </a:effectLst>
        </p:spPr>
        <p:txBody>
          <a:bodyPr>
            <a:normAutofit fontScale="925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it-IT" sz="40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INTERNATI</a:t>
            </a:r>
            <a:r>
              <a:rPr lang="it-IT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it-IT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572000" y="1196752"/>
            <a:ext cx="4041775" cy="639762"/>
          </a:xfr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it-IT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REGOLE</a:t>
            </a:r>
            <a:endParaRPr lang="it-IT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>
          <a:blipFill>
            <a:blip r:embed="rId3" cstate="print"/>
            <a:tile tx="0" ty="0" sx="100000" sy="100000" flip="none" algn="tl"/>
          </a:blipFill>
          <a:effectLst>
            <a:softEdge rad="317500"/>
          </a:effectLst>
        </p:spPr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AUSCHWITZ </a:t>
            </a: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ricettacolo di umanità perduta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14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lavorare </a:t>
            </a:r>
            <a:r>
              <a:rPr lang="it-IT" dirty="0" smtClean="0">
                <a:solidFill>
                  <a:schemeClr val="tx1"/>
                </a:solidFill>
              </a:rPr>
              <a:t>senza fermarsi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altrimenti </a:t>
            </a:r>
            <a:r>
              <a:rPr lang="it-IT" dirty="0" smtClean="0">
                <a:solidFill>
                  <a:schemeClr val="tx1"/>
                </a:solidFill>
              </a:rPr>
              <a:t>bastonate e poi la morte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355160" cy="1012974"/>
          </a:xfr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it-IT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 MIA REAZIONE</a:t>
            </a:r>
            <a:endParaRPr lang="it-IT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060848"/>
            <a:ext cx="8568952" cy="3672408"/>
          </a:xfrm>
          <a:blipFill>
            <a:blip r:embed="rId3" cstate="print"/>
            <a:tile tx="0" ty="0" sx="100000" sy="100000" flip="none" algn="tl"/>
          </a:blipFill>
          <a:effectLst>
            <a:softEdge rad="317500"/>
          </a:effectLst>
        </p:spPr>
        <p:txBody>
          <a:bodyPr>
            <a:noAutofit/>
          </a:bodyPr>
          <a:lstStyle/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r>
              <a:rPr lang="it-IT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PIACERE  E  ORRORE</a:t>
            </a:r>
          </a:p>
          <a:p>
            <a:pPr marL="0" indent="0">
              <a:buNone/>
            </a:pPr>
            <a:endParaRPr lang="it-IT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1800" dirty="0" smtClean="0">
                <a:solidFill>
                  <a:schemeClr val="tx1"/>
                </a:solidFill>
              </a:rPr>
              <a:t>La lettura è stata piacevole, accattivante la narrazione dettagliata e minuziosa; quasi a fare un salto indietro in un  tempo immobile.</a:t>
            </a:r>
          </a:p>
          <a:p>
            <a:pPr marL="0" indent="0">
              <a:buNone/>
            </a:pPr>
            <a:endParaRPr lang="it-IT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Orrore</a:t>
            </a:r>
            <a:r>
              <a:rPr lang="it-IT" sz="1800" dirty="0" smtClean="0">
                <a:solidFill>
                  <a:schemeClr val="tx1"/>
                </a:solidFill>
              </a:rPr>
              <a:t> per aver scoperto quanto sia smisurata la follia umana … </a:t>
            </a:r>
          </a:p>
          <a:p>
            <a:pPr marL="0" indent="0">
              <a:buNone/>
            </a:pPr>
            <a:endParaRPr lang="it-IT" sz="1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Coraggio</a:t>
            </a:r>
            <a:r>
              <a:rPr lang="it-IT" sz="1800" dirty="0" smtClean="0">
                <a:solidFill>
                  <a:schemeClr val="tx1"/>
                </a:solidFill>
              </a:rPr>
              <a:t> .. Sì, quel coraggio che la piccola donna indossava come una corazza per poter varcare insieme agli studenti, durante il lungo viaggio della Memoria, il cancello dell’INFERNO  </a:t>
            </a:r>
            <a:r>
              <a:rPr lang="it-IT" sz="1800" dirty="0" smtClean="0">
                <a:solidFill>
                  <a:schemeClr val="tx1"/>
                </a:solidFill>
              </a:rPr>
              <a:t>… questo ha suscitato in me STUPORE .. </a:t>
            </a:r>
            <a:endParaRPr lang="it-IT" sz="1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 PESO   DEL   RICORDO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>
                <a:solidFill>
                  <a:schemeClr val="tx1"/>
                </a:solidFill>
              </a:rPr>
              <a:t>     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Sato </a:t>
            </a:r>
            <a:r>
              <a:rPr lang="it-IT" dirty="0">
                <a:solidFill>
                  <a:schemeClr val="tx1"/>
                </a:solidFill>
              </a:rPr>
              <a:t>si ricorda di lei alla morte  del marito, quando riceve una lettera con la proposta di acquisto della vecchia casa perché possa essere demolita e trasformata in un ristorante </a:t>
            </a:r>
          </a:p>
          <a:p>
            <a:pPr algn="just"/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   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 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rifiuta </a:t>
            </a:r>
            <a:r>
              <a:rPr lang="it-IT" dirty="0">
                <a:solidFill>
                  <a:schemeClr val="tx1"/>
                </a:solidFill>
              </a:rPr>
              <a:t>motivando la sua decisione … « prima nessuno si interessava  di noi. Nessuno si è mai preoccupato quando ho perso la mia famiglia.. Quando ci hanno derubato  in casa,  quando i soldati Italiani ci hanno arrestati…  in quei momenti nessuno si preoccupava di niente. Invece  proprio adesso,  tante domande e nessuno che consideri quanto sia doloroso per Me  ricordare «.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 smtClean="0"/>
              <a:t>           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AVERE    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MEMORIA     </a:t>
            </a:r>
          </a:p>
          <a:p>
            <a:pPr marL="0" indent="0">
              <a:buNone/>
            </a:pPr>
            <a:r>
              <a:rPr lang="it-IT" dirty="0"/>
              <a:t>          </a:t>
            </a:r>
          </a:p>
          <a:p>
            <a:pPr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 ammalarsi </a:t>
            </a:r>
            <a:r>
              <a:rPr lang="it-IT" dirty="0">
                <a:solidFill>
                  <a:schemeClr val="tx1"/>
                </a:solidFill>
              </a:rPr>
              <a:t>e avere un febbrone </a:t>
            </a:r>
            <a:endParaRPr lang="it-IT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>
                <a:solidFill>
                  <a:schemeClr val="tx1"/>
                </a:solidFill>
              </a:rPr>
              <a:t>soldato che la </a:t>
            </a:r>
            <a:r>
              <a:rPr lang="it-IT" dirty="0" smtClean="0">
                <a:solidFill>
                  <a:schemeClr val="tx1"/>
                </a:solidFill>
              </a:rPr>
              <a:t>prende </a:t>
            </a:r>
            <a:r>
              <a:rPr lang="it-IT" dirty="0">
                <a:solidFill>
                  <a:schemeClr val="tx1"/>
                </a:solidFill>
              </a:rPr>
              <a:t>per un  braccio e la spinge sui gradini della </a:t>
            </a:r>
            <a:r>
              <a:rPr lang="it-IT" dirty="0" smtClean="0">
                <a:solidFill>
                  <a:schemeClr val="tx1"/>
                </a:solidFill>
              </a:rPr>
              <a:t>baracca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la fame,  momenti indimenticati </a:t>
            </a:r>
            <a:r>
              <a:rPr lang="it-IT" dirty="0">
                <a:solidFill>
                  <a:schemeClr val="tx1"/>
                </a:solidFill>
              </a:rPr>
              <a:t>.. (la fila per le patate,  che poteva durare anche </a:t>
            </a:r>
            <a:r>
              <a:rPr lang="it-IT" dirty="0" smtClean="0">
                <a:solidFill>
                  <a:schemeClr val="tx1"/>
                </a:solidFill>
              </a:rPr>
              <a:t> ore </a:t>
            </a:r>
            <a:r>
              <a:rPr lang="it-IT" dirty="0">
                <a:solidFill>
                  <a:schemeClr val="tx1"/>
                </a:solidFill>
              </a:rPr>
              <a:t>e  arrivato  il proprio turno erano </a:t>
            </a:r>
            <a:r>
              <a:rPr lang="it-IT" dirty="0" smtClean="0">
                <a:solidFill>
                  <a:schemeClr val="tx1"/>
                </a:solidFill>
              </a:rPr>
              <a:t>terminate )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sognare la  nonna con una </a:t>
            </a:r>
            <a:r>
              <a:rPr lang="it-IT" dirty="0">
                <a:solidFill>
                  <a:schemeClr val="tx1"/>
                </a:solidFill>
              </a:rPr>
              <a:t>vestaglia e </a:t>
            </a:r>
            <a:r>
              <a:rPr lang="it-IT" dirty="0" smtClean="0">
                <a:solidFill>
                  <a:schemeClr val="tx1"/>
                </a:solidFill>
              </a:rPr>
              <a:t>delle </a:t>
            </a:r>
            <a:r>
              <a:rPr lang="it-IT" dirty="0">
                <a:solidFill>
                  <a:schemeClr val="tx1"/>
                </a:solidFill>
              </a:rPr>
              <a:t>lunghe trecce </a:t>
            </a:r>
            <a:r>
              <a:rPr lang="it-IT" dirty="0" smtClean="0">
                <a:solidFill>
                  <a:schemeClr val="tx1"/>
                </a:solidFill>
              </a:rPr>
              <a:t>bianche, la nonna  scalza e Lei  ripeteva  sempre  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       </a:t>
            </a: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</a:t>
            </a:r>
            <a:r>
              <a:rPr lang="it-IT" b="1" i="1" dirty="0">
                <a:solidFill>
                  <a:schemeClr val="tx1"/>
                </a:solidFill>
              </a:rPr>
              <a:t>* nonna prenderai </a:t>
            </a:r>
            <a:r>
              <a:rPr lang="it-IT" b="1" i="1" dirty="0" smtClean="0">
                <a:solidFill>
                  <a:schemeClr val="tx1"/>
                </a:solidFill>
              </a:rPr>
              <a:t>freddo,  </a:t>
            </a:r>
            <a:r>
              <a:rPr lang="it-IT" b="1" i="1" dirty="0">
                <a:solidFill>
                  <a:schemeClr val="tx1"/>
                </a:solidFill>
              </a:rPr>
              <a:t>nonna prenderai freddo * </a:t>
            </a:r>
            <a:endParaRPr lang="it-IT" b="1" i="1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b="1" i="1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quando la caricarono sul treno </a:t>
            </a:r>
            <a:r>
              <a:rPr lang="it-IT" dirty="0">
                <a:solidFill>
                  <a:schemeClr val="tx1"/>
                </a:solidFill>
              </a:rPr>
              <a:t>era </a:t>
            </a:r>
            <a:r>
              <a:rPr lang="it-IT" dirty="0" smtClean="0">
                <a:solidFill>
                  <a:schemeClr val="tx1"/>
                </a:solidFill>
              </a:rPr>
              <a:t>felice,  </a:t>
            </a:r>
            <a:r>
              <a:rPr lang="it-IT" dirty="0">
                <a:solidFill>
                  <a:schemeClr val="tx1"/>
                </a:solidFill>
              </a:rPr>
              <a:t>le altre piangevano lei no </a:t>
            </a:r>
            <a:r>
              <a:rPr lang="it-IT" dirty="0" smtClean="0">
                <a:solidFill>
                  <a:schemeClr val="tx1"/>
                </a:solidFill>
              </a:rPr>
              <a:t>perché pensava </a:t>
            </a:r>
          </a:p>
          <a:p>
            <a:pPr marL="0" indent="0" algn="just">
              <a:buNone/>
            </a:pPr>
            <a:endParaRPr lang="it-IT" b="1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chemeClr val="tx1"/>
                </a:solidFill>
              </a:rPr>
              <a:t>     * </a:t>
            </a:r>
            <a:r>
              <a:rPr lang="it-IT" b="1" i="1" dirty="0" smtClean="0">
                <a:solidFill>
                  <a:schemeClr val="tx1"/>
                </a:solidFill>
              </a:rPr>
              <a:t>EVVIVA </a:t>
            </a:r>
            <a:r>
              <a:rPr lang="it-IT" b="1" i="1" dirty="0">
                <a:solidFill>
                  <a:schemeClr val="tx1"/>
                </a:solidFill>
              </a:rPr>
              <a:t>FINALMENTE VADO </a:t>
            </a:r>
            <a:r>
              <a:rPr lang="it-IT" b="1" i="1" dirty="0" smtClean="0">
                <a:solidFill>
                  <a:schemeClr val="tx1"/>
                </a:solidFill>
              </a:rPr>
              <a:t>A  </a:t>
            </a:r>
            <a:r>
              <a:rPr lang="it-IT" b="1" i="1" dirty="0">
                <a:solidFill>
                  <a:schemeClr val="tx1"/>
                </a:solidFill>
              </a:rPr>
              <a:t>TROVARE I MIEI NIPOTI NON VEDO L’ORA </a:t>
            </a:r>
            <a:r>
              <a:rPr lang="it-IT" b="1" i="1" dirty="0" smtClean="0">
                <a:solidFill>
                  <a:schemeClr val="tx1"/>
                </a:solidFill>
              </a:rPr>
              <a:t> DI </a:t>
            </a:r>
            <a:r>
              <a:rPr lang="it-IT" b="1" i="1" dirty="0">
                <a:solidFill>
                  <a:schemeClr val="tx1"/>
                </a:solidFill>
              </a:rPr>
              <a:t>RIABBRACIARLI </a:t>
            </a:r>
            <a:r>
              <a:rPr lang="it-IT" b="1" i="1" dirty="0" smtClean="0">
                <a:solidFill>
                  <a:schemeClr val="tx1"/>
                </a:solidFill>
              </a:rPr>
              <a:t> *</a:t>
            </a:r>
          </a:p>
          <a:p>
            <a:pPr marL="0" indent="0" algn="just">
              <a:buNone/>
            </a:pPr>
            <a:endParaRPr lang="it-IT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>
                <a:solidFill>
                  <a:schemeClr val="tx1"/>
                </a:solidFill>
              </a:rPr>
              <a:t>suo ultimo pensiero prima di morire.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   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 RABBIA  </a:t>
            </a:r>
          </a:p>
          <a:p>
            <a:pPr marL="0" indent="0">
              <a:buNone/>
            </a:pP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Ida </a:t>
            </a:r>
            <a:r>
              <a:rPr lang="it-IT" dirty="0">
                <a:solidFill>
                  <a:schemeClr val="tx1"/>
                </a:solidFill>
              </a:rPr>
              <a:t>era molto arrabbiata anche con gli italiani che </a:t>
            </a:r>
            <a:r>
              <a:rPr lang="it-IT" dirty="0" smtClean="0">
                <a:solidFill>
                  <a:schemeClr val="tx1"/>
                </a:solidFill>
              </a:rPr>
              <a:t>sapevano, che </a:t>
            </a:r>
            <a:r>
              <a:rPr lang="it-IT" dirty="0">
                <a:solidFill>
                  <a:schemeClr val="tx1"/>
                </a:solidFill>
              </a:rPr>
              <a:t>avevano </a:t>
            </a:r>
            <a:r>
              <a:rPr lang="it-IT" dirty="0" smtClean="0">
                <a:solidFill>
                  <a:schemeClr val="tx1"/>
                </a:solidFill>
              </a:rPr>
              <a:t>visto  ma  rimasero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   </a:t>
            </a:r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                 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INDIFFERENTI  </a:t>
            </a:r>
          </a:p>
          <a:p>
            <a:pPr>
              <a:buFont typeface="Wingdings" pitchFamily="2" charset="2"/>
              <a:buChar char="ü"/>
            </a:pPr>
            <a:endParaRPr lang="it-IT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ü"/>
            </a:pPr>
            <a:r>
              <a:rPr lang="it-IT" dirty="0" smtClean="0">
                <a:solidFill>
                  <a:schemeClr val="tx1"/>
                </a:solidFill>
              </a:rPr>
              <a:t>davanti ai vagoni bestiame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PIERO e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SHLOMO </a:t>
            </a:r>
            <a:endParaRPr lang="it-I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</a:t>
            </a:r>
          </a:p>
          <a:p>
            <a:pPr marL="0" indent="0" algn="just">
              <a:buNone/>
            </a:pP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Piero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non </a:t>
            </a:r>
            <a:r>
              <a:rPr lang="it-IT" dirty="0" smtClean="0">
                <a:solidFill>
                  <a:schemeClr val="tx1"/>
                </a:solidFill>
              </a:rPr>
              <a:t>ha </a:t>
            </a:r>
            <a:r>
              <a:rPr lang="it-IT" dirty="0">
                <a:solidFill>
                  <a:schemeClr val="tx1"/>
                </a:solidFill>
              </a:rPr>
              <a:t>fatto il viaggio della </a:t>
            </a:r>
            <a:r>
              <a:rPr lang="it-IT" dirty="0" smtClean="0">
                <a:solidFill>
                  <a:schemeClr val="tx1"/>
                </a:solidFill>
              </a:rPr>
              <a:t>morte, è stato abbandonato nel campo </a:t>
            </a:r>
            <a:r>
              <a:rPr lang="it-IT" dirty="0">
                <a:solidFill>
                  <a:schemeClr val="tx1"/>
                </a:solidFill>
              </a:rPr>
              <a:t>perché </a:t>
            </a:r>
            <a:r>
              <a:rPr lang="it-IT" dirty="0" smtClean="0">
                <a:solidFill>
                  <a:schemeClr val="tx1"/>
                </a:solidFill>
              </a:rPr>
              <a:t>malato di dissenteria, quindi non  poteva </a:t>
            </a:r>
            <a:r>
              <a:rPr lang="it-IT" dirty="0">
                <a:solidFill>
                  <a:schemeClr val="tx1"/>
                </a:solidFill>
              </a:rPr>
              <a:t>camminare </a:t>
            </a:r>
            <a:r>
              <a:rPr lang="it-IT" dirty="0" smtClean="0">
                <a:solidFill>
                  <a:schemeClr val="tx1"/>
                </a:solidFill>
              </a:rPr>
              <a:t>a lungo              </a:t>
            </a:r>
          </a:p>
          <a:p>
            <a:pPr marL="0" indent="0" algn="just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A Sochi   </a:t>
            </a:r>
            <a:r>
              <a:rPr lang="it-IT" dirty="0">
                <a:solidFill>
                  <a:schemeClr val="tx1"/>
                </a:solidFill>
              </a:rPr>
              <a:t>in Russia </a:t>
            </a:r>
            <a:r>
              <a:rPr lang="it-IT" dirty="0" smtClean="0">
                <a:solidFill>
                  <a:schemeClr val="tx1"/>
                </a:solidFill>
              </a:rPr>
              <a:t>è curato </a:t>
            </a:r>
            <a:r>
              <a:rPr lang="it-IT" dirty="0">
                <a:solidFill>
                  <a:schemeClr val="tx1"/>
                </a:solidFill>
              </a:rPr>
              <a:t>da un’ </a:t>
            </a:r>
            <a:r>
              <a:rPr lang="it-IT" dirty="0" smtClean="0">
                <a:solidFill>
                  <a:schemeClr val="tx1"/>
                </a:solidFill>
              </a:rPr>
              <a:t>infermiera, nel giardino </a:t>
            </a:r>
            <a:r>
              <a:rPr lang="it-IT" dirty="0">
                <a:solidFill>
                  <a:schemeClr val="tx1"/>
                </a:solidFill>
              </a:rPr>
              <a:t>Piero </a:t>
            </a:r>
            <a:r>
              <a:rPr lang="it-IT" dirty="0" smtClean="0">
                <a:solidFill>
                  <a:schemeClr val="tx1"/>
                </a:solidFill>
              </a:rPr>
              <a:t>cantava canzoni ITALIANE, particolarmente  </a:t>
            </a:r>
            <a:r>
              <a:rPr lang="it-IT" i="1" dirty="0" smtClean="0">
                <a:solidFill>
                  <a:schemeClr val="tx1"/>
                </a:solidFill>
              </a:rPr>
              <a:t>Santa Lucia</a:t>
            </a:r>
          </a:p>
          <a:p>
            <a:pPr marL="0" indent="0" algn="just">
              <a:buNone/>
            </a:pPr>
            <a:endParaRPr lang="it-IT" i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i="1" dirty="0" smtClean="0">
                <a:solidFill>
                  <a:schemeClr val="tx1"/>
                </a:solidFill>
              </a:rPr>
              <a:t>                 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8" y="620688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             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IDENTITA’    PERDUTE – DISUMANIZZATE </a:t>
            </a: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    non </a:t>
            </a:r>
            <a:r>
              <a:rPr lang="it-IT" dirty="0">
                <a:solidFill>
                  <a:schemeClr val="tx1"/>
                </a:solidFill>
              </a:rPr>
              <a:t>erano </a:t>
            </a:r>
            <a:r>
              <a:rPr lang="it-IT" dirty="0" smtClean="0">
                <a:solidFill>
                  <a:schemeClr val="tx1"/>
                </a:solidFill>
              </a:rPr>
              <a:t>persone </a:t>
            </a:r>
            <a:r>
              <a:rPr lang="it-IT" dirty="0">
                <a:solidFill>
                  <a:schemeClr val="tx1"/>
                </a:solidFill>
              </a:rPr>
              <a:t>normali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la sera </a:t>
            </a:r>
            <a:r>
              <a:rPr lang="it-IT" dirty="0" smtClean="0">
                <a:solidFill>
                  <a:schemeClr val="tx1"/>
                </a:solidFill>
              </a:rPr>
              <a:t>si </a:t>
            </a:r>
            <a:r>
              <a:rPr lang="it-IT" dirty="0">
                <a:solidFill>
                  <a:schemeClr val="tx1"/>
                </a:solidFill>
              </a:rPr>
              <a:t>sentiva nei lager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Piero</a:t>
            </a:r>
            <a:r>
              <a:rPr lang="it-IT" dirty="0">
                <a:solidFill>
                  <a:schemeClr val="tx1"/>
                </a:solidFill>
              </a:rPr>
              <a:t> è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inseguito </a:t>
            </a:r>
            <a:r>
              <a:rPr lang="it-IT" dirty="0" smtClean="0">
                <a:solidFill>
                  <a:schemeClr val="tx1"/>
                </a:solidFill>
              </a:rPr>
              <a:t>dalle </a:t>
            </a:r>
            <a:r>
              <a:rPr lang="it-IT" dirty="0">
                <a:solidFill>
                  <a:schemeClr val="tx1"/>
                </a:solidFill>
              </a:rPr>
              <a:t>fiamme infinite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Shlomo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 rivedeva le fiamme, </a:t>
            </a:r>
            <a:r>
              <a:rPr lang="it-IT" dirty="0">
                <a:solidFill>
                  <a:schemeClr val="tx1"/>
                </a:solidFill>
              </a:rPr>
              <a:t>il fumo </a:t>
            </a:r>
            <a:r>
              <a:rPr lang="it-IT" dirty="0" smtClean="0">
                <a:solidFill>
                  <a:schemeClr val="tx1"/>
                </a:solidFill>
              </a:rPr>
              <a:t>dei crematori, la  </a:t>
            </a:r>
            <a:r>
              <a:rPr lang="it-IT" dirty="0">
                <a:solidFill>
                  <a:schemeClr val="tx1"/>
                </a:solidFill>
              </a:rPr>
              <a:t>tristezza </a:t>
            </a:r>
            <a:r>
              <a:rPr lang="it-IT" dirty="0" smtClean="0">
                <a:solidFill>
                  <a:schemeClr val="tx1"/>
                </a:solidFill>
              </a:rPr>
              <a:t>e la disperazione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         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  NON  VITA  </a:t>
            </a:r>
          </a:p>
          <a:p>
            <a:pPr marL="0" indent="0">
              <a:buNone/>
            </a:pPr>
            <a:endParaRPr lang="it-IT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it-IT" dirty="0" smtClean="0">
                <a:solidFill>
                  <a:schemeClr val="tx1"/>
                </a:solidFill>
              </a:rPr>
              <a:t>Muore suo </a:t>
            </a:r>
            <a:r>
              <a:rPr lang="it-IT" dirty="0">
                <a:solidFill>
                  <a:schemeClr val="tx1"/>
                </a:solidFill>
              </a:rPr>
              <a:t>fratello </a:t>
            </a:r>
            <a:r>
              <a:rPr lang="it-IT" dirty="0" smtClean="0">
                <a:solidFill>
                  <a:schemeClr val="tx1"/>
                </a:solidFill>
              </a:rPr>
              <a:t>Giacomo,  </a:t>
            </a:r>
            <a:r>
              <a:rPr lang="it-IT" dirty="0">
                <a:solidFill>
                  <a:schemeClr val="tx1"/>
                </a:solidFill>
              </a:rPr>
              <a:t>Ida </a:t>
            </a:r>
            <a:r>
              <a:rPr lang="it-IT" dirty="0" smtClean="0">
                <a:solidFill>
                  <a:schemeClr val="tx1"/>
                </a:solidFill>
              </a:rPr>
              <a:t>trema </a:t>
            </a:r>
            <a:r>
              <a:rPr lang="it-IT" dirty="0">
                <a:solidFill>
                  <a:schemeClr val="tx1"/>
                </a:solidFill>
              </a:rPr>
              <a:t>accanto alla </a:t>
            </a:r>
            <a:r>
              <a:rPr lang="it-IT" dirty="0" smtClean="0">
                <a:solidFill>
                  <a:schemeClr val="tx1"/>
                </a:solidFill>
              </a:rPr>
              <a:t>bara, confortata dalla certezza che lui, almeno, ha trovato la  pace, </a:t>
            </a:r>
            <a:r>
              <a:rPr lang="it-IT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liberandosi del  peso </a:t>
            </a:r>
            <a:r>
              <a:rPr lang="it-IT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ricordo</a:t>
            </a:r>
            <a:r>
              <a:rPr lang="it-IT" dirty="0">
                <a:solidFill>
                  <a:schemeClr val="tx1"/>
                </a:solidFill>
              </a:rPr>
              <a:t>.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La </a:t>
            </a:r>
            <a:r>
              <a:rPr lang="it-IT" dirty="0">
                <a:solidFill>
                  <a:schemeClr val="tx1"/>
                </a:solidFill>
              </a:rPr>
              <a:t>promessa fatta alla madre * STATE SEMPRE </a:t>
            </a:r>
            <a:r>
              <a:rPr lang="it-IT" dirty="0" smtClean="0">
                <a:solidFill>
                  <a:schemeClr val="tx1"/>
                </a:solidFill>
              </a:rPr>
              <a:t>ASSIEME *  </a:t>
            </a:r>
          </a:p>
          <a:p>
            <a:pPr marL="0" indent="0" algn="just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La malattia, l’ospedale, la vicinanza degli amici  Piero </a:t>
            </a:r>
            <a:r>
              <a:rPr lang="it-IT" dirty="0">
                <a:solidFill>
                  <a:schemeClr val="tx1"/>
                </a:solidFill>
              </a:rPr>
              <a:t>e </a:t>
            </a:r>
            <a:r>
              <a:rPr lang="it-IT" dirty="0" err="1" smtClean="0">
                <a:solidFill>
                  <a:schemeClr val="tx1"/>
                </a:solidFill>
              </a:rPr>
              <a:t>Shlomo</a:t>
            </a:r>
            <a:r>
              <a:rPr lang="it-IT" dirty="0" smtClean="0">
                <a:solidFill>
                  <a:schemeClr val="tx1"/>
                </a:solidFill>
              </a:rPr>
              <a:t>,  la cena e nessun riferimento alla  SHOAH 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       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              La felicità di Ida nel dire all’insaziabile Piero              * </a:t>
            </a:r>
            <a:r>
              <a:rPr lang="it-IT" dirty="0">
                <a:solidFill>
                  <a:schemeClr val="tx1"/>
                </a:solidFill>
              </a:rPr>
              <a:t>FINISCI TUTTI I PIATTI?*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                La morte </a:t>
            </a:r>
            <a:endParaRPr lang="it-IT" dirty="0">
              <a:solidFill>
                <a:schemeClr val="tx1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9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70142 </a:t>
            </a:r>
            <a:r>
              <a:rPr lang="es-ES" sz="39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182727              </a:t>
            </a:r>
            <a:r>
              <a:rPr lang="es-ES" sz="39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A5506</a:t>
            </a:r>
          </a:p>
          <a:p>
            <a:pPr marL="0" indent="0">
              <a:buNone/>
            </a:pPr>
            <a:r>
              <a:rPr lang="es-ES" sz="39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IDA               SHLOMO            PIERO </a:t>
            </a:r>
            <a:endParaRPr lang="es-ES" sz="39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0" indent="0">
              <a:buNone/>
            </a:pP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solidFill>
                  <a:schemeClr val="tx1"/>
                </a:solidFill>
              </a:rPr>
              <a:t>A cena, poi una </a:t>
            </a:r>
            <a:r>
              <a:rPr lang="it-IT" dirty="0">
                <a:solidFill>
                  <a:schemeClr val="tx1"/>
                </a:solidFill>
              </a:rPr>
              <a:t>passeggiata nel giardino 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Ida </a:t>
            </a:r>
            <a:r>
              <a:rPr lang="it-IT" dirty="0" smtClean="0">
                <a:solidFill>
                  <a:schemeClr val="tx1"/>
                </a:solidFill>
              </a:rPr>
              <a:t>chiede a  Piero                                                                        *  </a:t>
            </a:r>
            <a:r>
              <a:rPr lang="it-IT" dirty="0">
                <a:solidFill>
                  <a:schemeClr val="tx1"/>
                </a:solidFill>
              </a:rPr>
              <a:t>non ti stanchi mai di viaggiare? * 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solidFill>
                  <a:schemeClr val="tx1"/>
                </a:solidFill>
              </a:rPr>
              <a:t>indossavano </a:t>
            </a:r>
            <a:r>
              <a:rPr lang="it-IT" dirty="0">
                <a:solidFill>
                  <a:schemeClr val="tx1"/>
                </a:solidFill>
              </a:rPr>
              <a:t>una camicia di </a:t>
            </a:r>
            <a:r>
              <a:rPr lang="it-IT" dirty="0" smtClean="0">
                <a:solidFill>
                  <a:schemeClr val="tx1"/>
                </a:solidFill>
              </a:rPr>
              <a:t>cotone, </a:t>
            </a:r>
            <a:r>
              <a:rPr lang="it-IT" dirty="0">
                <a:solidFill>
                  <a:schemeClr val="tx1"/>
                </a:solidFill>
              </a:rPr>
              <a:t>le </a:t>
            </a:r>
            <a:r>
              <a:rPr lang="it-IT" dirty="0" smtClean="0">
                <a:solidFill>
                  <a:schemeClr val="tx1"/>
                </a:solidFill>
              </a:rPr>
              <a:t>braccia davanti </a:t>
            </a:r>
            <a:r>
              <a:rPr lang="it-IT" dirty="0">
                <a:solidFill>
                  <a:schemeClr val="tx1"/>
                </a:solidFill>
              </a:rPr>
              <a:t>ai piatti 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solidFill>
                  <a:schemeClr val="tx1"/>
                </a:solidFill>
              </a:rPr>
              <a:t>Il silenzio 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solidFill>
                  <a:schemeClr val="tx1"/>
                </a:solidFill>
              </a:rPr>
              <a:t>Il sorriso di Ida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/>
              <a:t>                  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Piero 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it-IT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Shlomo</a:t>
            </a: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 hanno colpito </a:t>
            </a:r>
            <a:r>
              <a:rPr lang="it-IT" dirty="0" smtClean="0"/>
              <a:t>perché 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sono rimasti accanto a Ida fino alla fine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hanno reso felice la piccola sorella che amava   il cioccolato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sono diventati portatori di Memoria</a:t>
            </a:r>
          </a:p>
          <a:p>
            <a:pPr marL="0" indent="0" algn="just"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2646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                                 </a:t>
            </a:r>
            <a:r>
              <a:rPr lang="it-IT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  PROBLEMA  DELLA   MEMORIA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       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         </a:t>
            </a:r>
            <a:r>
              <a:rPr lang="it-IT" sz="3300" b="1" i="1" dirty="0" smtClean="0">
                <a:solidFill>
                  <a:schemeClr val="tx1"/>
                </a:solidFill>
              </a:rPr>
              <a:t>COSA SUCCEDERA’? </a:t>
            </a:r>
            <a:r>
              <a:rPr lang="it-IT" sz="3300" b="1" i="1" dirty="0">
                <a:solidFill>
                  <a:schemeClr val="tx1"/>
                </a:solidFill>
              </a:rPr>
              <a:t>CHI </a:t>
            </a:r>
            <a:r>
              <a:rPr lang="it-IT" sz="3300" b="1" i="1" dirty="0" smtClean="0">
                <a:solidFill>
                  <a:schemeClr val="tx1"/>
                </a:solidFill>
              </a:rPr>
              <a:t>ASCOLTERA’ quando gli ultimi sopravvissuti non ci saranno più</a:t>
            </a:r>
            <a:r>
              <a:rPr lang="it-IT" sz="3300" i="1" dirty="0" smtClean="0">
                <a:solidFill>
                  <a:schemeClr val="tx1"/>
                </a:solidFill>
              </a:rPr>
              <a:t>?  </a:t>
            </a:r>
            <a:endParaRPr lang="it-IT" sz="3400" i="1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3400" dirty="0" smtClean="0">
                <a:solidFill>
                  <a:schemeClr val="tx1"/>
                </a:solidFill>
              </a:rPr>
              <a:t>Ecco  il dilemma di Ida. Il suo cruccio: </a:t>
            </a:r>
          </a:p>
          <a:p>
            <a:pPr marL="0" indent="0" algn="just">
              <a:buNone/>
            </a:pPr>
            <a:endParaRPr lang="it-IT" sz="34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3400" dirty="0" smtClean="0">
                <a:solidFill>
                  <a:schemeClr val="tx1"/>
                </a:solidFill>
              </a:rPr>
              <a:t>       non si può  commercializzare un campo  di concentramento, mercificare l’orrore trasformarlo in un ‘attrazione turistica </a:t>
            </a:r>
          </a:p>
          <a:p>
            <a:pPr marL="0" indent="0" algn="just">
              <a:buNone/>
            </a:pPr>
            <a:endParaRPr lang="it-IT" sz="38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3800" dirty="0" smtClean="0">
                <a:solidFill>
                  <a:schemeClr val="tx1"/>
                </a:solidFill>
              </a:rPr>
              <a:t>      nessuno può </a:t>
            </a:r>
            <a:r>
              <a:rPr lang="it-IT" sz="3800" dirty="0">
                <a:solidFill>
                  <a:schemeClr val="tx1"/>
                </a:solidFill>
              </a:rPr>
              <a:t>veramente </a:t>
            </a:r>
            <a:r>
              <a:rPr lang="it-IT" sz="3800" dirty="0" smtClean="0">
                <a:solidFill>
                  <a:schemeClr val="tx1"/>
                </a:solidFill>
              </a:rPr>
              <a:t> capire, ma  bisogna raccontare per aiutare a non dimenticare</a:t>
            </a:r>
            <a:endParaRPr lang="it-IT" sz="3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it-IT" sz="3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3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467544" y="1484784"/>
            <a:ext cx="7355160" cy="370100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  BEVACQUA GIADA </a:t>
            </a:r>
            <a:endParaRPr lang="it-IT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29/01/2019</a:t>
            </a:r>
          </a:p>
          <a:p>
            <a:pPr marL="0" indent="0" algn="r">
              <a:buNone/>
            </a:pPr>
            <a:r>
              <a:rPr lang="it-IT" dirty="0" smtClean="0"/>
              <a:t>un </a:t>
            </a:r>
            <a:r>
              <a:rPr lang="it-IT" dirty="0"/>
              <a:t>grazie </a:t>
            </a:r>
            <a:r>
              <a:rPr lang="it-IT" dirty="0" smtClean="0"/>
              <a:t>particolare alla </a:t>
            </a:r>
            <a:r>
              <a:rPr lang="it-IT" dirty="0"/>
              <a:t>prof. che  </a:t>
            </a:r>
            <a:r>
              <a:rPr lang="it-IT" dirty="0" smtClean="0"/>
              <a:t>mi </a:t>
            </a:r>
            <a:r>
              <a:rPr lang="it-IT" dirty="0"/>
              <a:t>ha consigliato la lettura di </a:t>
            </a:r>
            <a:r>
              <a:rPr lang="it-IT" dirty="0" smtClean="0"/>
              <a:t> questo libro </a:t>
            </a:r>
            <a:r>
              <a:rPr lang="it-IT" dirty="0"/>
              <a:t>stupendo.                                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1372</TotalTime>
  <Words>2499</Words>
  <Application>Microsoft Office PowerPoint</Application>
  <PresentationFormat>Presentazione su schermo (4:3)</PresentationFormat>
  <Paragraphs>333</Paragraphs>
  <Slides>43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4" baseType="lpstr">
      <vt:lpstr>Executive</vt:lpstr>
      <vt:lpstr>Presentazione standard di PowerPoint</vt:lpstr>
      <vt:lpstr>La  ragazza che sognava il CIOCCOLATO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LETTURA   TRIDIMENSIONALE  DELLA   VITA  DEI  SOPRAVVISSUTI  ALL’OLOCAUSTO</vt:lpstr>
      <vt:lpstr>PRIMA  DELL’OLOCAUSTO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MIA REAZIONE</vt:lpstr>
      <vt:lpstr>Presentazione standard di PowerPoint</vt:lpstr>
      <vt:lpstr>Presentazione standard di PowerPoint</vt:lpstr>
      <vt:lpstr>Presentazione standard di PowerPoint</vt:lpstr>
      <vt:lpstr>PIERO e     SHLOMO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 ragazza che sognava il CICCOLATO</dc:title>
  <dc:creator>jeanpierre</dc:creator>
  <cp:lastModifiedBy>ausilio</cp:lastModifiedBy>
  <cp:revision>138</cp:revision>
  <dcterms:created xsi:type="dcterms:W3CDTF">2019-01-24T15:29:49Z</dcterms:created>
  <dcterms:modified xsi:type="dcterms:W3CDTF">2019-02-01T19:13:07Z</dcterms:modified>
</cp:coreProperties>
</file>