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62" r:id="rId6"/>
    <p:sldId id="259" r:id="rId7"/>
    <p:sldId id="261" r:id="rId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ata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image" Target="../media/image9.gif"/></Relationships>
</file>

<file path=ppt/diagrams/_rels/drawing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image" Target="../media/image9.gif"/></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BBFCAC-D816-48DA-A577-075DC0497A62}" type="doc">
      <dgm:prSet loTypeId="urn:microsoft.com/office/officeart/2009/3/layout/IncreasingArrowsProcess" loCatId="process" qsTypeId="urn:microsoft.com/office/officeart/2005/8/quickstyle/simple1" qsCatId="simple" csTypeId="urn:microsoft.com/office/officeart/2005/8/colors/accent2_2" csCatId="accent2" phldr="1"/>
      <dgm:spPr/>
      <dgm:t>
        <a:bodyPr/>
        <a:lstStyle/>
        <a:p>
          <a:endParaRPr lang="it-IT"/>
        </a:p>
      </dgm:t>
    </dgm:pt>
    <dgm:pt modelId="{92BCF01D-B328-4EC5-B6F7-6A5D2D256638}">
      <dgm:prSet phldrT="[Testo]"/>
      <dgm:spPr>
        <a:ln>
          <a:solidFill>
            <a:srgbClr val="002060"/>
          </a:solidFill>
        </a:ln>
      </dgm:spPr>
      <dgm:t>
        <a:bodyPr/>
        <a:lstStyle/>
        <a:p>
          <a:r>
            <a:rPr lang="it-IT" dirty="0" smtClean="0"/>
            <a:t>LIFE  BEFORE  THE  HOLOCAUST</a:t>
          </a:r>
          <a:endParaRPr lang="it-IT" dirty="0"/>
        </a:p>
      </dgm:t>
    </dgm:pt>
    <dgm:pt modelId="{E7E71B55-F8DB-4E12-92CB-4028D8351DE7}" type="parTrans" cxnId="{854A00EF-D36A-4291-8386-E43A16A92D3E}">
      <dgm:prSet/>
      <dgm:spPr/>
      <dgm:t>
        <a:bodyPr/>
        <a:lstStyle/>
        <a:p>
          <a:endParaRPr lang="it-IT"/>
        </a:p>
      </dgm:t>
    </dgm:pt>
    <dgm:pt modelId="{1539ECA7-81DA-4350-909A-EC27D86CE983}" type="sibTrans" cxnId="{854A00EF-D36A-4291-8386-E43A16A92D3E}">
      <dgm:prSet/>
      <dgm:spPr/>
      <dgm:t>
        <a:bodyPr/>
        <a:lstStyle/>
        <a:p>
          <a:endParaRPr lang="it-IT"/>
        </a:p>
      </dgm:t>
    </dgm:pt>
    <dgm:pt modelId="{0EA5C554-3774-404E-B490-E574ADA4861C}">
      <dgm:prSet phldrT="[Testo]"/>
      <dgm:spPr>
        <a:ln>
          <a:solidFill>
            <a:srgbClr val="002060"/>
          </a:solidFill>
        </a:ln>
      </dgm:spPr>
      <dgm:t>
        <a:bodyPr/>
        <a:lstStyle/>
        <a:p>
          <a:pPr algn="just"/>
          <a:r>
            <a:rPr lang="en-US" dirty="0" smtClean="0"/>
            <a:t>          </a:t>
          </a:r>
          <a:r>
            <a:rPr lang="en-US" dirty="0" err="1" smtClean="0"/>
            <a:t>Yehudith</a:t>
          </a:r>
          <a:r>
            <a:rPr lang="en-US" dirty="0" smtClean="0"/>
            <a:t> </a:t>
          </a:r>
          <a:r>
            <a:rPr lang="en-US" dirty="0" err="1" smtClean="0"/>
            <a:t>Kleinman</a:t>
          </a:r>
          <a:r>
            <a:rPr lang="en-US" dirty="0" smtClean="0"/>
            <a:t>, was a little girl who had to make three fateful choices that in a normal world, no child should ever have to make.</a:t>
          </a:r>
        </a:p>
        <a:p>
          <a:pPr algn="just"/>
          <a:r>
            <a:rPr lang="en-US" dirty="0" smtClean="0"/>
            <a:t>        She lived in Venice, she was born in 1938 and she moved to Milan three years later, with her mother Anna, her grandma Leah, without her father because who had disappeared.</a:t>
          </a:r>
          <a:endParaRPr lang="it-IT" dirty="0"/>
        </a:p>
      </dgm:t>
    </dgm:pt>
    <dgm:pt modelId="{06C306A8-0861-4FC8-9008-F3F21AE3554D}" type="parTrans" cxnId="{37D6A581-3B00-4EDC-9B5F-18B15124A0A5}">
      <dgm:prSet/>
      <dgm:spPr/>
      <dgm:t>
        <a:bodyPr/>
        <a:lstStyle/>
        <a:p>
          <a:endParaRPr lang="it-IT"/>
        </a:p>
      </dgm:t>
    </dgm:pt>
    <dgm:pt modelId="{B02B131E-DDD1-4E21-A8A4-50497D31A997}" type="sibTrans" cxnId="{37D6A581-3B00-4EDC-9B5F-18B15124A0A5}">
      <dgm:prSet/>
      <dgm:spPr/>
      <dgm:t>
        <a:bodyPr/>
        <a:lstStyle/>
        <a:p>
          <a:endParaRPr lang="it-IT"/>
        </a:p>
      </dgm:t>
    </dgm:pt>
    <dgm:pt modelId="{DBD67DBB-96B4-468C-B46C-74300EA24228}">
      <dgm:prSet phldrT="[Testo]"/>
      <dgm:spPr>
        <a:ln>
          <a:solidFill>
            <a:srgbClr val="002060"/>
          </a:solidFill>
        </a:ln>
      </dgm:spPr>
      <dgm:t>
        <a:bodyPr/>
        <a:lstStyle/>
        <a:p>
          <a:r>
            <a:rPr lang="it-IT" dirty="0" smtClean="0"/>
            <a:t>DURING</a:t>
          </a:r>
          <a:endParaRPr lang="it-IT" dirty="0"/>
        </a:p>
      </dgm:t>
    </dgm:pt>
    <dgm:pt modelId="{E0775B1D-E810-4DDD-B003-D4034D7FAB88}" type="parTrans" cxnId="{49CB6B1A-A438-496A-87FF-4920FED124F4}">
      <dgm:prSet/>
      <dgm:spPr/>
      <dgm:t>
        <a:bodyPr/>
        <a:lstStyle/>
        <a:p>
          <a:endParaRPr lang="it-IT"/>
        </a:p>
      </dgm:t>
    </dgm:pt>
    <dgm:pt modelId="{6F715930-6996-4520-8CE5-4C516DB836E2}" type="sibTrans" cxnId="{49CB6B1A-A438-496A-87FF-4920FED124F4}">
      <dgm:prSet/>
      <dgm:spPr/>
      <dgm:t>
        <a:bodyPr/>
        <a:lstStyle/>
        <a:p>
          <a:endParaRPr lang="it-IT"/>
        </a:p>
      </dgm:t>
    </dgm:pt>
    <dgm:pt modelId="{B5348C61-1789-405B-BAE8-47B3E4AEC09B}">
      <dgm:prSet phldrT="[Testo]" custT="1"/>
      <dgm:spPr>
        <a:ln>
          <a:solidFill>
            <a:srgbClr val="002060"/>
          </a:solidFill>
        </a:ln>
      </dgm:spPr>
      <dgm:t>
        <a:bodyPr/>
        <a:lstStyle/>
        <a:p>
          <a:pPr algn="just"/>
          <a:r>
            <a:rPr lang="en-US" sz="1200" dirty="0" smtClean="0"/>
            <a:t>             One day in January 1944 her happy childhood came to end, her mum was called from the public phone which was at the entrance of their building, she went downstairs. She couldn’t hear what she said because she whispered into the phone, but when mum put down the phone, she saw that she was pale so asked why , but mum didn’t answer. With  grandma, they  packed two suitcases in a hurry. </a:t>
          </a:r>
          <a:r>
            <a:rPr lang="en-US" sz="1200" dirty="0" err="1" smtClean="0"/>
            <a:t>Yehudith</a:t>
          </a:r>
          <a:r>
            <a:rPr lang="en-US" sz="1200" dirty="0" smtClean="0"/>
            <a:t> asked to where were they going, she felt that something terrible was going to happen.</a:t>
          </a:r>
          <a:endParaRPr lang="it-IT" sz="1200" dirty="0"/>
        </a:p>
      </dgm:t>
    </dgm:pt>
    <dgm:pt modelId="{A758FE6C-A7FF-4795-82CE-E30156C306D3}" type="parTrans" cxnId="{41C2A19A-D308-4E87-B55A-9AF3B9A8B341}">
      <dgm:prSet/>
      <dgm:spPr/>
      <dgm:t>
        <a:bodyPr/>
        <a:lstStyle/>
        <a:p>
          <a:endParaRPr lang="it-IT"/>
        </a:p>
      </dgm:t>
    </dgm:pt>
    <dgm:pt modelId="{66EAD338-70AF-4A20-BB11-8DAC7302E3A5}" type="sibTrans" cxnId="{41C2A19A-D308-4E87-B55A-9AF3B9A8B341}">
      <dgm:prSet/>
      <dgm:spPr/>
      <dgm:t>
        <a:bodyPr/>
        <a:lstStyle/>
        <a:p>
          <a:endParaRPr lang="it-IT"/>
        </a:p>
      </dgm:t>
    </dgm:pt>
    <dgm:pt modelId="{34C1ECB1-1699-4856-A43E-FFD5E8CEDDBA}">
      <dgm:prSet phldrT="[Testo]"/>
      <dgm:spPr>
        <a:ln>
          <a:solidFill>
            <a:srgbClr val="002060"/>
          </a:solidFill>
        </a:ln>
      </dgm:spPr>
      <dgm:t>
        <a:bodyPr/>
        <a:lstStyle/>
        <a:p>
          <a:r>
            <a:rPr lang="it-IT" dirty="0" smtClean="0"/>
            <a:t>AFTER</a:t>
          </a:r>
          <a:endParaRPr lang="it-IT" dirty="0"/>
        </a:p>
      </dgm:t>
    </dgm:pt>
    <dgm:pt modelId="{F7854DB0-DAB6-4BAC-9129-C8988BED5D55}" type="parTrans" cxnId="{99D8731F-0ED6-41AC-ACAB-F682D5BACC7F}">
      <dgm:prSet/>
      <dgm:spPr/>
      <dgm:t>
        <a:bodyPr/>
        <a:lstStyle/>
        <a:p>
          <a:endParaRPr lang="it-IT"/>
        </a:p>
      </dgm:t>
    </dgm:pt>
    <dgm:pt modelId="{BDCA79DF-CC10-4B11-9D50-174383AB456D}" type="sibTrans" cxnId="{99D8731F-0ED6-41AC-ACAB-F682D5BACC7F}">
      <dgm:prSet/>
      <dgm:spPr/>
      <dgm:t>
        <a:bodyPr/>
        <a:lstStyle/>
        <a:p>
          <a:endParaRPr lang="it-IT"/>
        </a:p>
      </dgm:t>
    </dgm:pt>
    <dgm:pt modelId="{8582346B-E586-4E0C-AF35-09E82F114E54}">
      <dgm:prSet phldrT="[Testo]"/>
      <dgm:spPr>
        <a:ln>
          <a:solidFill>
            <a:srgbClr val="002060"/>
          </a:solidFill>
        </a:ln>
      </dgm:spPr>
      <dgm:t>
        <a:bodyPr/>
        <a:lstStyle/>
        <a:p>
          <a:pPr algn="l"/>
          <a:r>
            <a:rPr lang="en-US" dirty="0" smtClean="0"/>
            <a:t>                      </a:t>
          </a:r>
        </a:p>
        <a:p>
          <a:pPr algn="just"/>
          <a:r>
            <a:rPr lang="en-US" dirty="0" smtClean="0"/>
            <a:t>            When Second World War finished  the “</a:t>
          </a:r>
          <a:r>
            <a:rPr lang="en-US" dirty="0" err="1" smtClean="0"/>
            <a:t>Bricha</a:t>
          </a:r>
          <a:r>
            <a:rPr lang="en-US" dirty="0" smtClean="0"/>
            <a:t>”, a Jewish brigade was determined to find all  Jewish  and take them to </a:t>
          </a:r>
          <a:r>
            <a:rPr lang="en-US" dirty="0" err="1" smtClean="0"/>
            <a:t>Eretz</a:t>
          </a:r>
          <a:r>
            <a:rPr lang="en-US" dirty="0" smtClean="0"/>
            <a:t> Israel.</a:t>
          </a:r>
        </a:p>
        <a:p>
          <a:pPr algn="just"/>
          <a:endParaRPr lang="en-US" dirty="0" smtClean="0"/>
        </a:p>
        <a:p>
          <a:pPr algn="just"/>
          <a:r>
            <a:rPr lang="en-US" dirty="0" smtClean="0"/>
            <a:t>            </a:t>
          </a:r>
          <a:r>
            <a:rPr lang="en-US" dirty="0" err="1" smtClean="0"/>
            <a:t>Yehudith</a:t>
          </a:r>
          <a:r>
            <a:rPr lang="en-US" dirty="0" smtClean="0"/>
            <a:t> first went to </a:t>
          </a:r>
          <a:r>
            <a:rPr lang="en-US" dirty="0" err="1" smtClean="0"/>
            <a:t>Salvino</a:t>
          </a:r>
          <a:r>
            <a:rPr lang="en-US" dirty="0" smtClean="0"/>
            <a:t> and then left to her new life</a:t>
          </a:r>
          <a:endParaRPr lang="it-IT" dirty="0"/>
        </a:p>
      </dgm:t>
    </dgm:pt>
    <dgm:pt modelId="{1612321A-A081-4FC1-9C80-C9F415C595E6}" type="parTrans" cxnId="{D76A877A-B8CF-4D5B-A8C3-F5C2857EA189}">
      <dgm:prSet/>
      <dgm:spPr/>
      <dgm:t>
        <a:bodyPr/>
        <a:lstStyle/>
        <a:p>
          <a:endParaRPr lang="it-IT"/>
        </a:p>
      </dgm:t>
    </dgm:pt>
    <dgm:pt modelId="{D00A1C84-2106-4629-B4A9-649DBEB875C4}" type="sibTrans" cxnId="{D76A877A-B8CF-4D5B-A8C3-F5C2857EA189}">
      <dgm:prSet/>
      <dgm:spPr/>
      <dgm:t>
        <a:bodyPr/>
        <a:lstStyle/>
        <a:p>
          <a:endParaRPr lang="it-IT"/>
        </a:p>
      </dgm:t>
    </dgm:pt>
    <dgm:pt modelId="{CCD3E4AC-C435-42D3-B0FE-A359C36EAB23}">
      <dgm:prSet custT="1"/>
      <dgm:spPr/>
      <dgm:t>
        <a:bodyPr/>
        <a:lstStyle/>
        <a:p>
          <a:pPr algn="just"/>
          <a:r>
            <a:rPr lang="en-US" sz="1200" dirty="0" smtClean="0"/>
            <a:t>          When </a:t>
          </a:r>
          <a:r>
            <a:rPr lang="en-US" sz="1200" dirty="0"/>
            <a:t>she was deported to the convent she </a:t>
          </a:r>
          <a:r>
            <a:rPr lang="en-US" sz="1200" dirty="0" smtClean="0"/>
            <a:t>had to change </a:t>
          </a:r>
          <a:r>
            <a:rPr lang="en-US" sz="1200" dirty="0"/>
            <a:t>her name from </a:t>
          </a:r>
          <a:r>
            <a:rPr lang="en-US" sz="1200" dirty="0" err="1"/>
            <a:t>Yehudith</a:t>
          </a:r>
          <a:r>
            <a:rPr lang="en-US" sz="1200" dirty="0"/>
            <a:t> to </a:t>
          </a:r>
          <a:r>
            <a:rPr lang="en-US" sz="1200" dirty="0" err="1"/>
            <a:t>Ditha</a:t>
          </a:r>
          <a:r>
            <a:rPr lang="en-US" sz="1200" dirty="0"/>
            <a:t>.</a:t>
          </a:r>
          <a:endParaRPr lang="it-IT" sz="1200" dirty="0"/>
        </a:p>
      </dgm:t>
    </dgm:pt>
    <dgm:pt modelId="{EDD109FE-F41E-4203-A1B6-352277E4F9C4}" type="parTrans" cxnId="{5AC80353-DB0B-4B8E-855C-50ADDE702876}">
      <dgm:prSet/>
      <dgm:spPr/>
      <dgm:t>
        <a:bodyPr/>
        <a:lstStyle/>
        <a:p>
          <a:endParaRPr lang="it-IT"/>
        </a:p>
      </dgm:t>
    </dgm:pt>
    <dgm:pt modelId="{49EE7BD5-31E9-4576-B233-4CE022B35BB2}" type="sibTrans" cxnId="{5AC80353-DB0B-4B8E-855C-50ADDE702876}">
      <dgm:prSet/>
      <dgm:spPr/>
      <dgm:t>
        <a:bodyPr/>
        <a:lstStyle/>
        <a:p>
          <a:endParaRPr lang="it-IT"/>
        </a:p>
      </dgm:t>
    </dgm:pt>
    <dgm:pt modelId="{E4F73CAA-195E-46BF-8C67-8A38D262E273}">
      <dgm:prSet/>
      <dgm:spPr/>
      <dgm:t>
        <a:bodyPr/>
        <a:lstStyle/>
        <a:p>
          <a:pPr algn="l"/>
          <a:endParaRPr lang="it-IT" sz="900" dirty="0"/>
        </a:p>
      </dgm:t>
    </dgm:pt>
    <dgm:pt modelId="{53EF55E6-F6AB-4550-954B-4268FB37057D}" type="parTrans" cxnId="{57A8C8C8-A5D3-44B1-A9AF-B0866AB82646}">
      <dgm:prSet/>
      <dgm:spPr/>
      <dgm:t>
        <a:bodyPr/>
        <a:lstStyle/>
        <a:p>
          <a:endParaRPr lang="it-IT"/>
        </a:p>
      </dgm:t>
    </dgm:pt>
    <dgm:pt modelId="{B4081BB7-D5E0-4873-9FCC-098173AEC0B3}" type="sibTrans" cxnId="{57A8C8C8-A5D3-44B1-A9AF-B0866AB82646}">
      <dgm:prSet/>
      <dgm:spPr/>
      <dgm:t>
        <a:bodyPr/>
        <a:lstStyle/>
        <a:p>
          <a:endParaRPr lang="it-IT"/>
        </a:p>
      </dgm:t>
    </dgm:pt>
    <dgm:pt modelId="{5B074D4F-8816-4A80-8FCE-AA2E93CBA7F4}">
      <dgm:prSet/>
      <dgm:spPr/>
      <dgm:t>
        <a:bodyPr/>
        <a:lstStyle/>
        <a:p>
          <a:pPr algn="l"/>
          <a:endParaRPr lang="it-IT"/>
        </a:p>
      </dgm:t>
    </dgm:pt>
    <dgm:pt modelId="{F3D04740-E4B5-4E52-A0B0-B0B541725758}" type="parTrans" cxnId="{C952184B-78FE-498B-8CC5-7E0D7C87B650}">
      <dgm:prSet/>
      <dgm:spPr/>
      <dgm:t>
        <a:bodyPr/>
        <a:lstStyle/>
        <a:p>
          <a:endParaRPr lang="it-IT"/>
        </a:p>
      </dgm:t>
    </dgm:pt>
    <dgm:pt modelId="{BFFA986D-911D-447C-A075-A03086245806}" type="sibTrans" cxnId="{C952184B-78FE-498B-8CC5-7E0D7C87B650}">
      <dgm:prSet/>
      <dgm:spPr/>
      <dgm:t>
        <a:bodyPr/>
        <a:lstStyle/>
        <a:p>
          <a:endParaRPr lang="it-IT"/>
        </a:p>
      </dgm:t>
    </dgm:pt>
    <dgm:pt modelId="{AF0A7C34-4305-48FA-8184-BB31D5B33418}" type="pres">
      <dgm:prSet presAssocID="{CABBFCAC-D816-48DA-A577-075DC0497A62}" presName="Name0" presStyleCnt="0">
        <dgm:presLayoutVars>
          <dgm:chMax val="5"/>
          <dgm:chPref val="5"/>
          <dgm:dir/>
          <dgm:animLvl val="lvl"/>
        </dgm:presLayoutVars>
      </dgm:prSet>
      <dgm:spPr/>
      <dgm:t>
        <a:bodyPr/>
        <a:lstStyle/>
        <a:p>
          <a:endParaRPr lang="it-IT"/>
        </a:p>
      </dgm:t>
    </dgm:pt>
    <dgm:pt modelId="{2DBE3C11-2B4A-43DF-8A37-BC9300D7351B}" type="pres">
      <dgm:prSet presAssocID="{92BCF01D-B328-4EC5-B6F7-6A5D2D256638}" presName="parentText1" presStyleLbl="node1" presStyleIdx="0" presStyleCnt="3" custLinFactNeighborX="-164" custLinFactNeighborY="-32792">
        <dgm:presLayoutVars>
          <dgm:chMax/>
          <dgm:chPref val="3"/>
          <dgm:bulletEnabled val="1"/>
        </dgm:presLayoutVars>
      </dgm:prSet>
      <dgm:spPr/>
      <dgm:t>
        <a:bodyPr/>
        <a:lstStyle/>
        <a:p>
          <a:endParaRPr lang="it-IT"/>
        </a:p>
      </dgm:t>
    </dgm:pt>
    <dgm:pt modelId="{8125208B-DE3A-4448-B588-B37921E9A893}" type="pres">
      <dgm:prSet presAssocID="{92BCF01D-B328-4EC5-B6F7-6A5D2D256638}" presName="childText1" presStyleLbl="solidAlignAcc1" presStyleIdx="0" presStyleCnt="3" custLinFactNeighborX="-531" custLinFactNeighborY="-13137">
        <dgm:presLayoutVars>
          <dgm:chMax val="0"/>
          <dgm:chPref val="0"/>
          <dgm:bulletEnabled val="1"/>
        </dgm:presLayoutVars>
      </dgm:prSet>
      <dgm:spPr/>
      <dgm:t>
        <a:bodyPr/>
        <a:lstStyle/>
        <a:p>
          <a:endParaRPr lang="it-IT"/>
        </a:p>
      </dgm:t>
    </dgm:pt>
    <dgm:pt modelId="{1AB34A75-3ABE-462C-B686-F52E66758EC2}" type="pres">
      <dgm:prSet presAssocID="{DBD67DBB-96B4-468C-B46C-74300EA24228}" presName="parentText2" presStyleLbl="node1" presStyleIdx="1" presStyleCnt="3" custLinFactNeighborX="-233" custLinFactNeighborY="-5698">
        <dgm:presLayoutVars>
          <dgm:chMax/>
          <dgm:chPref val="3"/>
          <dgm:bulletEnabled val="1"/>
        </dgm:presLayoutVars>
      </dgm:prSet>
      <dgm:spPr/>
      <dgm:t>
        <a:bodyPr/>
        <a:lstStyle/>
        <a:p>
          <a:endParaRPr lang="it-IT"/>
        </a:p>
      </dgm:t>
    </dgm:pt>
    <dgm:pt modelId="{49E72B07-282B-4FC4-946F-A0DEE98CA827}" type="pres">
      <dgm:prSet presAssocID="{DBD67DBB-96B4-468C-B46C-74300EA24228}" presName="childText2" presStyleLbl="solidAlignAcc1" presStyleIdx="1" presStyleCnt="3" custScaleX="105714" custScaleY="127712" custLinFactNeighborX="10905" custLinFactNeighborY="14784">
        <dgm:presLayoutVars>
          <dgm:chMax val="0"/>
          <dgm:chPref val="0"/>
          <dgm:bulletEnabled val="1"/>
        </dgm:presLayoutVars>
      </dgm:prSet>
      <dgm:spPr/>
      <dgm:t>
        <a:bodyPr/>
        <a:lstStyle/>
        <a:p>
          <a:endParaRPr lang="it-IT"/>
        </a:p>
      </dgm:t>
    </dgm:pt>
    <dgm:pt modelId="{56F0FFE4-6112-450F-9F4F-FC8AEB4F6F17}" type="pres">
      <dgm:prSet presAssocID="{34C1ECB1-1699-4856-A43E-FFD5E8CEDDBA}" presName="parentText3" presStyleLbl="node1" presStyleIdx="2" presStyleCnt="3" custScaleX="79421" custLinFactNeighborX="9922" custLinFactNeighborY="9312">
        <dgm:presLayoutVars>
          <dgm:chMax/>
          <dgm:chPref val="3"/>
          <dgm:bulletEnabled val="1"/>
        </dgm:presLayoutVars>
      </dgm:prSet>
      <dgm:spPr/>
      <dgm:t>
        <a:bodyPr/>
        <a:lstStyle/>
        <a:p>
          <a:endParaRPr lang="it-IT"/>
        </a:p>
      </dgm:t>
    </dgm:pt>
    <dgm:pt modelId="{14E043CF-AF89-47E1-9FCD-770BCA02FDA3}" type="pres">
      <dgm:prSet presAssocID="{34C1ECB1-1699-4856-A43E-FFD5E8CEDDBA}" presName="childText3" presStyleLbl="solidAlignAcc1" presStyleIdx="2" presStyleCnt="3" custLinFactNeighborX="22342" custLinFactNeighborY="12032">
        <dgm:presLayoutVars>
          <dgm:chMax val="0"/>
          <dgm:chPref val="0"/>
          <dgm:bulletEnabled val="1"/>
        </dgm:presLayoutVars>
      </dgm:prSet>
      <dgm:spPr/>
      <dgm:t>
        <a:bodyPr/>
        <a:lstStyle/>
        <a:p>
          <a:endParaRPr lang="it-IT"/>
        </a:p>
      </dgm:t>
    </dgm:pt>
  </dgm:ptLst>
  <dgm:cxnLst>
    <dgm:cxn modelId="{37D6A581-3B00-4EDC-9B5F-18B15124A0A5}" srcId="{92BCF01D-B328-4EC5-B6F7-6A5D2D256638}" destId="{0EA5C554-3774-404E-B490-E574ADA4861C}" srcOrd="0" destOrd="0" parTransId="{06C306A8-0861-4FC8-9008-F3F21AE3554D}" sibTransId="{B02B131E-DDD1-4E21-A8A4-50497D31A997}"/>
    <dgm:cxn modelId="{99D8731F-0ED6-41AC-ACAB-F682D5BACC7F}" srcId="{CABBFCAC-D816-48DA-A577-075DC0497A62}" destId="{34C1ECB1-1699-4856-A43E-FFD5E8CEDDBA}" srcOrd="2" destOrd="0" parTransId="{F7854DB0-DAB6-4BAC-9129-C8988BED5D55}" sibTransId="{BDCA79DF-CC10-4B11-9D50-174383AB456D}"/>
    <dgm:cxn modelId="{A04657BB-FC6A-44BA-9A8D-0878415C74E4}" type="presOf" srcId="{DBD67DBB-96B4-468C-B46C-74300EA24228}" destId="{1AB34A75-3ABE-462C-B686-F52E66758EC2}" srcOrd="0" destOrd="0" presId="urn:microsoft.com/office/officeart/2009/3/layout/IncreasingArrowsProcess"/>
    <dgm:cxn modelId="{41C2A19A-D308-4E87-B55A-9AF3B9A8B341}" srcId="{DBD67DBB-96B4-468C-B46C-74300EA24228}" destId="{B5348C61-1789-405B-BAE8-47B3E4AEC09B}" srcOrd="0" destOrd="0" parTransId="{A758FE6C-A7FF-4795-82CE-E30156C306D3}" sibTransId="{66EAD338-70AF-4A20-BB11-8DAC7302E3A5}"/>
    <dgm:cxn modelId="{52B8C7EB-068E-4029-97D3-3E0C7E913418}" type="presOf" srcId="{CCD3E4AC-C435-42D3-B0FE-A359C36EAB23}" destId="{49E72B07-282B-4FC4-946F-A0DEE98CA827}" srcOrd="0" destOrd="1" presId="urn:microsoft.com/office/officeart/2009/3/layout/IncreasingArrowsProcess"/>
    <dgm:cxn modelId="{5A9F1D72-F447-4E88-BE90-D8D11DF7242B}" type="presOf" srcId="{5B074D4F-8816-4A80-8FCE-AA2E93CBA7F4}" destId="{14E043CF-AF89-47E1-9FCD-770BCA02FDA3}" srcOrd="0" destOrd="1" presId="urn:microsoft.com/office/officeart/2009/3/layout/IncreasingArrowsProcess"/>
    <dgm:cxn modelId="{D76A877A-B8CF-4D5B-A8C3-F5C2857EA189}" srcId="{34C1ECB1-1699-4856-A43E-FFD5E8CEDDBA}" destId="{8582346B-E586-4E0C-AF35-09E82F114E54}" srcOrd="0" destOrd="0" parTransId="{1612321A-A081-4FC1-9C80-C9F415C595E6}" sibTransId="{D00A1C84-2106-4629-B4A9-649DBEB875C4}"/>
    <dgm:cxn modelId="{968C0EAB-E17C-4A1D-9722-8A5EDCB5062C}" type="presOf" srcId="{CABBFCAC-D816-48DA-A577-075DC0497A62}" destId="{AF0A7C34-4305-48FA-8184-BB31D5B33418}" srcOrd="0" destOrd="0" presId="urn:microsoft.com/office/officeart/2009/3/layout/IncreasingArrowsProcess"/>
    <dgm:cxn modelId="{85C9C928-9C3E-4AB8-B5B7-33B79DF87C90}" type="presOf" srcId="{92BCF01D-B328-4EC5-B6F7-6A5D2D256638}" destId="{2DBE3C11-2B4A-43DF-8A37-BC9300D7351B}" srcOrd="0" destOrd="0" presId="urn:microsoft.com/office/officeart/2009/3/layout/IncreasingArrowsProcess"/>
    <dgm:cxn modelId="{5AC80353-DB0B-4B8E-855C-50ADDE702876}" srcId="{DBD67DBB-96B4-468C-B46C-74300EA24228}" destId="{CCD3E4AC-C435-42D3-B0FE-A359C36EAB23}" srcOrd="1" destOrd="0" parTransId="{EDD109FE-F41E-4203-A1B6-352277E4F9C4}" sibTransId="{49EE7BD5-31E9-4576-B233-4CE022B35BB2}"/>
    <dgm:cxn modelId="{CAB1B866-3C9E-483F-B5CB-F10E2A7AB7AA}" type="presOf" srcId="{0EA5C554-3774-404E-B490-E574ADA4861C}" destId="{8125208B-DE3A-4448-B588-B37921E9A893}" srcOrd="0" destOrd="0" presId="urn:microsoft.com/office/officeart/2009/3/layout/IncreasingArrowsProcess"/>
    <dgm:cxn modelId="{854A00EF-D36A-4291-8386-E43A16A92D3E}" srcId="{CABBFCAC-D816-48DA-A577-075DC0497A62}" destId="{92BCF01D-B328-4EC5-B6F7-6A5D2D256638}" srcOrd="0" destOrd="0" parTransId="{E7E71B55-F8DB-4E12-92CB-4028D8351DE7}" sibTransId="{1539ECA7-81DA-4350-909A-EC27D86CE983}"/>
    <dgm:cxn modelId="{20C56559-1F2B-4152-99B5-57BFF3F1A347}" type="presOf" srcId="{8582346B-E586-4E0C-AF35-09E82F114E54}" destId="{14E043CF-AF89-47E1-9FCD-770BCA02FDA3}" srcOrd="0" destOrd="0" presId="urn:microsoft.com/office/officeart/2009/3/layout/IncreasingArrowsProcess"/>
    <dgm:cxn modelId="{57A8C8C8-A5D3-44B1-A9AF-B0866AB82646}" srcId="{DBD67DBB-96B4-468C-B46C-74300EA24228}" destId="{E4F73CAA-195E-46BF-8C67-8A38D262E273}" srcOrd="2" destOrd="0" parTransId="{53EF55E6-F6AB-4550-954B-4268FB37057D}" sibTransId="{B4081BB7-D5E0-4873-9FCC-098173AEC0B3}"/>
    <dgm:cxn modelId="{4A8CD596-48E3-40A7-ADD4-D1E1D1E5846A}" type="presOf" srcId="{34C1ECB1-1699-4856-A43E-FFD5E8CEDDBA}" destId="{56F0FFE4-6112-450F-9F4F-FC8AEB4F6F17}" srcOrd="0" destOrd="0" presId="urn:microsoft.com/office/officeart/2009/3/layout/IncreasingArrowsProcess"/>
    <dgm:cxn modelId="{C952184B-78FE-498B-8CC5-7E0D7C87B650}" srcId="{34C1ECB1-1699-4856-A43E-FFD5E8CEDDBA}" destId="{5B074D4F-8816-4A80-8FCE-AA2E93CBA7F4}" srcOrd="1" destOrd="0" parTransId="{F3D04740-E4B5-4E52-A0B0-B0B541725758}" sibTransId="{BFFA986D-911D-447C-A075-A03086245806}"/>
    <dgm:cxn modelId="{49CB6B1A-A438-496A-87FF-4920FED124F4}" srcId="{CABBFCAC-D816-48DA-A577-075DC0497A62}" destId="{DBD67DBB-96B4-468C-B46C-74300EA24228}" srcOrd="1" destOrd="0" parTransId="{E0775B1D-E810-4DDD-B003-D4034D7FAB88}" sibTransId="{6F715930-6996-4520-8CE5-4C516DB836E2}"/>
    <dgm:cxn modelId="{0D426A06-1AD9-421D-9038-A312F2DE5FD2}" type="presOf" srcId="{B5348C61-1789-405B-BAE8-47B3E4AEC09B}" destId="{49E72B07-282B-4FC4-946F-A0DEE98CA827}" srcOrd="0" destOrd="0" presId="urn:microsoft.com/office/officeart/2009/3/layout/IncreasingArrowsProcess"/>
    <dgm:cxn modelId="{7C961732-BCF7-4D01-9FF0-CEF9BFFF9B5B}" type="presOf" srcId="{E4F73CAA-195E-46BF-8C67-8A38D262E273}" destId="{49E72B07-282B-4FC4-946F-A0DEE98CA827}" srcOrd="0" destOrd="2" presId="urn:microsoft.com/office/officeart/2009/3/layout/IncreasingArrowsProcess"/>
    <dgm:cxn modelId="{151C8081-8AA1-440A-A7DE-7A2F9FA50802}" type="presParOf" srcId="{AF0A7C34-4305-48FA-8184-BB31D5B33418}" destId="{2DBE3C11-2B4A-43DF-8A37-BC9300D7351B}" srcOrd="0" destOrd="0" presId="urn:microsoft.com/office/officeart/2009/3/layout/IncreasingArrowsProcess"/>
    <dgm:cxn modelId="{6F776A5D-8FEC-4748-87D1-619A47451F33}" type="presParOf" srcId="{AF0A7C34-4305-48FA-8184-BB31D5B33418}" destId="{8125208B-DE3A-4448-B588-B37921E9A893}" srcOrd="1" destOrd="0" presId="urn:microsoft.com/office/officeart/2009/3/layout/IncreasingArrowsProcess"/>
    <dgm:cxn modelId="{F4CF285D-D1BC-4960-80D8-49277915A980}" type="presParOf" srcId="{AF0A7C34-4305-48FA-8184-BB31D5B33418}" destId="{1AB34A75-3ABE-462C-B686-F52E66758EC2}" srcOrd="2" destOrd="0" presId="urn:microsoft.com/office/officeart/2009/3/layout/IncreasingArrowsProcess"/>
    <dgm:cxn modelId="{002998CE-2861-4BA0-983B-D8DE377EE59B}" type="presParOf" srcId="{AF0A7C34-4305-48FA-8184-BB31D5B33418}" destId="{49E72B07-282B-4FC4-946F-A0DEE98CA827}" srcOrd="3" destOrd="0" presId="urn:microsoft.com/office/officeart/2009/3/layout/IncreasingArrowsProcess"/>
    <dgm:cxn modelId="{A4B6395C-BB17-426D-8A6E-A50D5EB57F1D}" type="presParOf" srcId="{AF0A7C34-4305-48FA-8184-BB31D5B33418}" destId="{56F0FFE4-6112-450F-9F4F-FC8AEB4F6F17}" srcOrd="4" destOrd="0" presId="urn:microsoft.com/office/officeart/2009/3/layout/IncreasingArrowsProcess"/>
    <dgm:cxn modelId="{4C709096-2D86-4ECE-90B0-54145B9C6FEC}" type="presParOf" srcId="{AF0A7C34-4305-48FA-8184-BB31D5B33418}" destId="{14E043CF-AF89-47E1-9FCD-770BCA02FDA3}"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7D9CE7-73A4-4866-9ABD-FAB85307425C}" type="doc">
      <dgm:prSet loTypeId="urn:microsoft.com/office/officeart/2005/8/layout/bList2" loCatId="list" qsTypeId="urn:microsoft.com/office/officeart/2005/8/quickstyle/simple1" qsCatId="simple" csTypeId="urn:microsoft.com/office/officeart/2005/8/colors/accent2_2" csCatId="accent2" phldr="1"/>
      <dgm:spPr/>
    </dgm:pt>
    <dgm:pt modelId="{C1F6C769-2B13-46B7-9EA4-AC0B3103591F}">
      <dgm:prSet phldrT="[Testo]" custT="1"/>
      <dgm:spPr/>
      <dgm:t>
        <a:bodyPr/>
        <a:lstStyle/>
        <a:p>
          <a:r>
            <a:rPr lang="it-IT" sz="2400" b="1" dirty="0" smtClean="0">
              <a:solidFill>
                <a:srgbClr val="002060"/>
              </a:solidFill>
            </a:rPr>
            <a:t>DOVE</a:t>
          </a:r>
        </a:p>
        <a:p>
          <a:r>
            <a:rPr lang="it-IT" sz="2400" b="1" dirty="0" smtClean="0">
              <a:solidFill>
                <a:srgbClr val="002060"/>
              </a:solidFill>
            </a:rPr>
            <a:t>WHERE </a:t>
          </a:r>
          <a:endParaRPr lang="it-IT" sz="2400" b="1" dirty="0">
            <a:solidFill>
              <a:srgbClr val="002060"/>
            </a:solidFill>
          </a:endParaRPr>
        </a:p>
      </dgm:t>
    </dgm:pt>
    <dgm:pt modelId="{5235801E-5D05-4A70-8CBB-EE8A4371AB43}" type="parTrans" cxnId="{60041FCE-48C1-4273-905F-68E2359E6F0D}">
      <dgm:prSet/>
      <dgm:spPr/>
      <dgm:t>
        <a:bodyPr/>
        <a:lstStyle/>
        <a:p>
          <a:endParaRPr lang="it-IT"/>
        </a:p>
      </dgm:t>
    </dgm:pt>
    <dgm:pt modelId="{7F688E1A-F3A0-40C3-A3B5-E4B8C864C013}" type="sibTrans" cxnId="{60041FCE-48C1-4273-905F-68E2359E6F0D}">
      <dgm:prSet/>
      <dgm:spPr/>
      <dgm:t>
        <a:bodyPr/>
        <a:lstStyle/>
        <a:p>
          <a:endParaRPr lang="it-IT"/>
        </a:p>
      </dgm:t>
    </dgm:pt>
    <dgm:pt modelId="{DF2F7EC3-772F-448D-AC39-32543339D19A}">
      <dgm:prSet phldrT="[Testo]" custT="1"/>
      <dgm:spPr/>
      <dgm:t>
        <a:bodyPr/>
        <a:lstStyle/>
        <a:p>
          <a:r>
            <a:rPr lang="it-IT" sz="2000" b="1" dirty="0" smtClean="0">
              <a:solidFill>
                <a:srgbClr val="002060"/>
              </a:solidFill>
            </a:rPr>
            <a:t>TRAUMA</a:t>
          </a:r>
          <a:endParaRPr lang="it-IT" sz="1100" b="1" dirty="0">
            <a:solidFill>
              <a:srgbClr val="002060"/>
            </a:solidFill>
          </a:endParaRPr>
        </a:p>
      </dgm:t>
    </dgm:pt>
    <dgm:pt modelId="{88863E4F-D6C6-4EAE-9566-F3A2B45BDDC9}" type="parTrans" cxnId="{46D8E213-4023-4CD8-94C3-33E4C4BC3940}">
      <dgm:prSet/>
      <dgm:spPr/>
      <dgm:t>
        <a:bodyPr/>
        <a:lstStyle/>
        <a:p>
          <a:endParaRPr lang="it-IT"/>
        </a:p>
      </dgm:t>
    </dgm:pt>
    <dgm:pt modelId="{EF0F2FFC-AB2C-467C-84FC-1ADA01F0DF4A}" type="sibTrans" cxnId="{46D8E213-4023-4CD8-94C3-33E4C4BC3940}">
      <dgm:prSet/>
      <dgm:spPr/>
      <dgm:t>
        <a:bodyPr/>
        <a:lstStyle/>
        <a:p>
          <a:endParaRPr lang="it-IT"/>
        </a:p>
      </dgm:t>
    </dgm:pt>
    <dgm:pt modelId="{98AD26F0-4F4A-4E71-8F1F-B23ECE20E080}">
      <dgm:prSet phldrT="[Testo]" custT="1"/>
      <dgm:spPr/>
      <dgm:t>
        <a:bodyPr/>
        <a:lstStyle/>
        <a:p>
          <a:r>
            <a:rPr lang="it-IT" sz="2400" b="1" dirty="0" smtClean="0">
              <a:solidFill>
                <a:srgbClr val="002060"/>
              </a:solidFill>
            </a:rPr>
            <a:t>CHOICE</a:t>
          </a:r>
        </a:p>
        <a:p>
          <a:r>
            <a:rPr lang="it-IT" sz="2400" b="1" dirty="0" smtClean="0">
              <a:solidFill>
                <a:srgbClr val="002060"/>
              </a:solidFill>
            </a:rPr>
            <a:t>SCELTA</a:t>
          </a:r>
          <a:endParaRPr lang="it-IT" sz="2400" b="1" dirty="0">
            <a:solidFill>
              <a:srgbClr val="002060"/>
            </a:solidFill>
          </a:endParaRPr>
        </a:p>
      </dgm:t>
    </dgm:pt>
    <dgm:pt modelId="{6554436D-AA4C-43C9-9B41-6D722442861B}" type="parTrans" cxnId="{FBF2395D-4732-4CCB-91E0-F350B159AA6B}">
      <dgm:prSet/>
      <dgm:spPr/>
      <dgm:t>
        <a:bodyPr/>
        <a:lstStyle/>
        <a:p>
          <a:endParaRPr lang="it-IT"/>
        </a:p>
      </dgm:t>
    </dgm:pt>
    <dgm:pt modelId="{6C05EFA7-C187-4F10-B473-900DBFA34D95}" type="sibTrans" cxnId="{FBF2395D-4732-4CCB-91E0-F350B159AA6B}">
      <dgm:prSet/>
      <dgm:spPr/>
      <dgm:t>
        <a:bodyPr/>
        <a:lstStyle/>
        <a:p>
          <a:endParaRPr lang="it-IT"/>
        </a:p>
      </dgm:t>
    </dgm:pt>
    <dgm:pt modelId="{40605801-C1EB-4636-99C5-DB0E4F0D8729}">
      <dgm:prSet custT="1"/>
      <dgm:spPr/>
      <dgm:t>
        <a:bodyPr/>
        <a:lstStyle/>
        <a:p>
          <a:r>
            <a:rPr lang="it-IT" sz="1600" dirty="0" smtClean="0"/>
            <a:t>With </a:t>
          </a:r>
          <a:r>
            <a:rPr lang="it-IT" sz="1600" dirty="0" err="1" smtClean="0"/>
            <a:t>whom</a:t>
          </a:r>
          <a:r>
            <a:rPr lang="it-IT" sz="1600" dirty="0" smtClean="0"/>
            <a:t> do </a:t>
          </a:r>
          <a:r>
            <a:rPr lang="it-IT" sz="1600" dirty="0" err="1" smtClean="0"/>
            <a:t>you</a:t>
          </a:r>
          <a:r>
            <a:rPr lang="it-IT" sz="1600" dirty="0" smtClean="0"/>
            <a:t> </a:t>
          </a:r>
          <a:r>
            <a:rPr lang="it-IT" sz="1600" dirty="0" err="1" smtClean="0"/>
            <a:t>want</a:t>
          </a:r>
          <a:r>
            <a:rPr lang="it-IT" sz="1600" dirty="0" smtClean="0"/>
            <a:t> to go?</a:t>
          </a:r>
          <a:endParaRPr lang="it-IT" sz="1600" dirty="0"/>
        </a:p>
      </dgm:t>
    </dgm:pt>
    <dgm:pt modelId="{C2617E43-EC19-49E0-95FB-EDEF2318E849}" type="parTrans" cxnId="{FCE1CFB9-7A3F-4B68-A9ED-F9E07955A003}">
      <dgm:prSet/>
      <dgm:spPr/>
      <dgm:t>
        <a:bodyPr/>
        <a:lstStyle/>
        <a:p>
          <a:endParaRPr lang="it-IT"/>
        </a:p>
      </dgm:t>
    </dgm:pt>
    <dgm:pt modelId="{706F23FD-66C5-46E0-9F2E-1EA8F135512F}" type="sibTrans" cxnId="{FCE1CFB9-7A3F-4B68-A9ED-F9E07955A003}">
      <dgm:prSet/>
      <dgm:spPr/>
      <dgm:t>
        <a:bodyPr/>
        <a:lstStyle/>
        <a:p>
          <a:endParaRPr lang="it-IT"/>
        </a:p>
      </dgm:t>
    </dgm:pt>
    <dgm:pt modelId="{EA43ADE4-5C86-4A59-A4DF-B4878842D02E}">
      <dgm:prSet custT="1"/>
      <dgm:spPr/>
      <dgm:t>
        <a:bodyPr/>
        <a:lstStyle/>
        <a:p>
          <a:r>
            <a:rPr lang="it-IT" sz="1600" dirty="0" err="1" smtClean="0"/>
            <a:t>Who</a:t>
          </a:r>
          <a:r>
            <a:rPr lang="it-IT" sz="1600" dirty="0" smtClean="0"/>
            <a:t> are </a:t>
          </a:r>
          <a:r>
            <a:rPr lang="it-IT" sz="1600" dirty="0" err="1" smtClean="0"/>
            <a:t>you</a:t>
          </a:r>
          <a:r>
            <a:rPr lang="it-IT" sz="1600" dirty="0" smtClean="0"/>
            <a:t>?</a:t>
          </a:r>
          <a:endParaRPr lang="it-IT" sz="1600" dirty="0"/>
        </a:p>
      </dgm:t>
    </dgm:pt>
    <dgm:pt modelId="{484C3D1D-0BA2-4348-ABF7-75C0A43CFCE5}" type="parTrans" cxnId="{BEF191FB-F8D5-4C47-A790-5BE31C151403}">
      <dgm:prSet/>
      <dgm:spPr/>
      <dgm:t>
        <a:bodyPr/>
        <a:lstStyle/>
        <a:p>
          <a:endParaRPr lang="it-IT"/>
        </a:p>
      </dgm:t>
    </dgm:pt>
    <dgm:pt modelId="{56DF7761-FD9D-43E9-B6FC-EC788CCA3C97}" type="sibTrans" cxnId="{BEF191FB-F8D5-4C47-A790-5BE31C151403}">
      <dgm:prSet/>
      <dgm:spPr/>
      <dgm:t>
        <a:bodyPr/>
        <a:lstStyle/>
        <a:p>
          <a:endParaRPr lang="it-IT"/>
        </a:p>
      </dgm:t>
    </dgm:pt>
    <dgm:pt modelId="{EAAC084D-85AD-406D-8661-D273FCE56AD8}">
      <dgm:prSet custT="1"/>
      <dgm:spPr/>
      <dgm:t>
        <a:bodyPr/>
        <a:lstStyle/>
        <a:p>
          <a:endParaRPr lang="it-IT" sz="1600" dirty="0"/>
        </a:p>
      </dgm:t>
    </dgm:pt>
    <dgm:pt modelId="{638FC720-9B1B-47C0-BE22-29EFEE67D510}" type="parTrans" cxnId="{AE1E62A7-C952-4F3B-ABC3-A974DE1EDAD7}">
      <dgm:prSet/>
      <dgm:spPr/>
      <dgm:t>
        <a:bodyPr/>
        <a:lstStyle/>
        <a:p>
          <a:endParaRPr lang="it-IT"/>
        </a:p>
      </dgm:t>
    </dgm:pt>
    <dgm:pt modelId="{3D36DB01-1F06-4E0A-B0A6-372F1E41722A}" type="sibTrans" cxnId="{AE1E62A7-C952-4F3B-ABC3-A974DE1EDAD7}">
      <dgm:prSet/>
      <dgm:spPr/>
      <dgm:t>
        <a:bodyPr/>
        <a:lstStyle/>
        <a:p>
          <a:endParaRPr lang="it-IT"/>
        </a:p>
      </dgm:t>
    </dgm:pt>
    <dgm:pt modelId="{2B40A483-A394-4DF4-8667-F9FF20A13661}">
      <dgm:prSet custT="1"/>
      <dgm:spPr/>
      <dgm:t>
        <a:bodyPr/>
        <a:lstStyle/>
        <a:p>
          <a:r>
            <a:rPr lang="it-IT" sz="1600" dirty="0" err="1" smtClean="0"/>
            <a:t>Where</a:t>
          </a:r>
          <a:r>
            <a:rPr lang="it-IT" sz="1600" dirty="0" smtClean="0"/>
            <a:t> do </a:t>
          </a:r>
          <a:r>
            <a:rPr lang="it-IT" sz="1600" dirty="0" err="1" smtClean="0"/>
            <a:t>you</a:t>
          </a:r>
          <a:r>
            <a:rPr lang="it-IT" sz="1600" dirty="0" smtClean="0"/>
            <a:t> </a:t>
          </a:r>
          <a:r>
            <a:rPr lang="it-IT" sz="1600" dirty="0" err="1" smtClean="0"/>
            <a:t>want</a:t>
          </a:r>
          <a:r>
            <a:rPr lang="it-IT" sz="1600" dirty="0" smtClean="0"/>
            <a:t> to go?</a:t>
          </a:r>
          <a:endParaRPr lang="it-IT" sz="1600" dirty="0"/>
        </a:p>
      </dgm:t>
    </dgm:pt>
    <dgm:pt modelId="{5A69C964-B5EA-4F39-8178-D3995542CBE6}" type="parTrans" cxnId="{64E271B9-A396-4790-8D37-120A130A10CC}">
      <dgm:prSet/>
      <dgm:spPr/>
      <dgm:t>
        <a:bodyPr/>
        <a:lstStyle/>
        <a:p>
          <a:endParaRPr lang="it-IT"/>
        </a:p>
      </dgm:t>
    </dgm:pt>
    <dgm:pt modelId="{9FD17385-41AB-4080-929E-7AFC006F9449}" type="sibTrans" cxnId="{64E271B9-A396-4790-8D37-120A130A10CC}">
      <dgm:prSet/>
      <dgm:spPr/>
      <dgm:t>
        <a:bodyPr/>
        <a:lstStyle/>
        <a:p>
          <a:endParaRPr lang="it-IT"/>
        </a:p>
      </dgm:t>
    </dgm:pt>
    <dgm:pt modelId="{E062FDCC-6A77-4305-A31C-77C7FDE8F714}">
      <dgm:prSet custT="1"/>
      <dgm:spPr/>
      <dgm:t>
        <a:bodyPr/>
        <a:lstStyle/>
        <a:p>
          <a:endParaRPr lang="it-IT" sz="1600" dirty="0"/>
        </a:p>
      </dgm:t>
    </dgm:pt>
    <dgm:pt modelId="{CE8B1427-EC4C-442F-9E55-47DDE33BCF0C}" type="parTrans" cxnId="{6D22F3DE-7372-4676-A1BB-98D3E202656D}">
      <dgm:prSet/>
      <dgm:spPr/>
      <dgm:t>
        <a:bodyPr/>
        <a:lstStyle/>
        <a:p>
          <a:endParaRPr lang="it-IT"/>
        </a:p>
      </dgm:t>
    </dgm:pt>
    <dgm:pt modelId="{6973425B-4478-47E7-A972-B64D9741AD31}" type="sibTrans" cxnId="{6D22F3DE-7372-4676-A1BB-98D3E202656D}">
      <dgm:prSet/>
      <dgm:spPr/>
      <dgm:t>
        <a:bodyPr/>
        <a:lstStyle/>
        <a:p>
          <a:endParaRPr lang="it-IT"/>
        </a:p>
      </dgm:t>
    </dgm:pt>
    <dgm:pt modelId="{8EC27BBA-E580-4FB9-875E-09A7B6C91867}">
      <dgm:prSet/>
      <dgm:spPr/>
      <dgm:t>
        <a:bodyPr/>
        <a:lstStyle/>
        <a:p>
          <a:r>
            <a:rPr lang="en-US" dirty="0" smtClean="0"/>
            <a:t>A sense of loneliness and abandonment, </a:t>
          </a:r>
          <a:endParaRPr lang="it-IT" dirty="0"/>
        </a:p>
      </dgm:t>
    </dgm:pt>
    <dgm:pt modelId="{69911199-2A63-444F-AA60-0E6C7116A88D}" type="parTrans" cxnId="{2C66FF91-3A74-4665-A249-A9BE245F8BA9}">
      <dgm:prSet/>
      <dgm:spPr/>
      <dgm:t>
        <a:bodyPr/>
        <a:lstStyle/>
        <a:p>
          <a:endParaRPr lang="it-IT"/>
        </a:p>
      </dgm:t>
    </dgm:pt>
    <dgm:pt modelId="{6B025D4A-D04E-46AA-A872-D7D831F7AE5D}" type="sibTrans" cxnId="{2C66FF91-3A74-4665-A249-A9BE245F8BA9}">
      <dgm:prSet/>
      <dgm:spPr/>
      <dgm:t>
        <a:bodyPr/>
        <a:lstStyle/>
        <a:p>
          <a:endParaRPr lang="it-IT"/>
        </a:p>
      </dgm:t>
    </dgm:pt>
    <dgm:pt modelId="{6DEAB98F-F90D-442A-B425-59E202A4294F}">
      <dgm:prSet/>
      <dgm:spPr/>
      <dgm:t>
        <a:bodyPr/>
        <a:lstStyle/>
        <a:p>
          <a:r>
            <a:rPr lang="it-IT" dirty="0" smtClean="0"/>
            <a:t>In </a:t>
          </a:r>
          <a:r>
            <a:rPr lang="it-IT" dirty="0" err="1" smtClean="0"/>
            <a:t>Italy</a:t>
          </a:r>
          <a:endParaRPr lang="it-IT" dirty="0"/>
        </a:p>
      </dgm:t>
    </dgm:pt>
    <dgm:pt modelId="{6E2FFD69-B85C-4CBE-9C0B-34EFA4BB1455}" type="parTrans" cxnId="{43DDCBE9-898E-47DA-9777-D768C3E6C72C}">
      <dgm:prSet/>
      <dgm:spPr/>
      <dgm:t>
        <a:bodyPr/>
        <a:lstStyle/>
        <a:p>
          <a:endParaRPr lang="it-IT"/>
        </a:p>
      </dgm:t>
    </dgm:pt>
    <dgm:pt modelId="{A8A76F6C-4F44-4EDB-A5D4-5A803119368C}" type="sibTrans" cxnId="{43DDCBE9-898E-47DA-9777-D768C3E6C72C}">
      <dgm:prSet/>
      <dgm:spPr/>
      <dgm:t>
        <a:bodyPr/>
        <a:lstStyle/>
        <a:p>
          <a:endParaRPr lang="it-IT"/>
        </a:p>
      </dgm:t>
    </dgm:pt>
    <dgm:pt modelId="{826A1094-9D83-47E7-AF72-7665D87F5008}">
      <dgm:prSet/>
      <dgm:spPr/>
      <dgm:t>
        <a:bodyPr/>
        <a:lstStyle/>
        <a:p>
          <a:r>
            <a:rPr lang="it-IT" dirty="0" smtClean="0"/>
            <a:t>  MILAN</a:t>
          </a:r>
          <a:endParaRPr lang="it-IT" dirty="0"/>
        </a:p>
      </dgm:t>
    </dgm:pt>
    <dgm:pt modelId="{0E82FDA9-99C7-450A-83EB-EAF78ACD1677}" type="parTrans" cxnId="{0711D6A8-E814-4AAB-A5CD-ED40541DD752}">
      <dgm:prSet/>
      <dgm:spPr/>
      <dgm:t>
        <a:bodyPr/>
        <a:lstStyle/>
        <a:p>
          <a:endParaRPr lang="it-IT"/>
        </a:p>
      </dgm:t>
    </dgm:pt>
    <dgm:pt modelId="{575CE9DC-1504-4286-A831-43D381EADC50}" type="sibTrans" cxnId="{0711D6A8-E814-4AAB-A5CD-ED40541DD752}">
      <dgm:prSet/>
      <dgm:spPr/>
      <dgm:t>
        <a:bodyPr/>
        <a:lstStyle/>
        <a:p>
          <a:endParaRPr lang="it-IT"/>
        </a:p>
      </dgm:t>
    </dgm:pt>
    <dgm:pt modelId="{DC4A72F2-60C6-4379-9DAA-363DAFC84298}">
      <dgm:prSet/>
      <dgm:spPr/>
      <dgm:t>
        <a:bodyPr/>
        <a:lstStyle/>
        <a:p>
          <a:r>
            <a:rPr lang="it-IT" dirty="0" smtClean="0"/>
            <a:t>  SALVINO</a:t>
          </a:r>
          <a:endParaRPr lang="it-IT" dirty="0"/>
        </a:p>
      </dgm:t>
    </dgm:pt>
    <dgm:pt modelId="{BC1866C1-35F6-41BA-A786-DF3847F2EE35}" type="parTrans" cxnId="{7DE22D74-BE81-4A37-B163-16CB67329AEA}">
      <dgm:prSet/>
      <dgm:spPr/>
      <dgm:t>
        <a:bodyPr/>
        <a:lstStyle/>
        <a:p>
          <a:endParaRPr lang="it-IT"/>
        </a:p>
      </dgm:t>
    </dgm:pt>
    <dgm:pt modelId="{1174F3B1-20AA-4F8D-AD71-FF33B153E077}" type="sibTrans" cxnId="{7DE22D74-BE81-4A37-B163-16CB67329AEA}">
      <dgm:prSet/>
      <dgm:spPr/>
      <dgm:t>
        <a:bodyPr/>
        <a:lstStyle/>
        <a:p>
          <a:endParaRPr lang="it-IT"/>
        </a:p>
      </dgm:t>
    </dgm:pt>
    <dgm:pt modelId="{FA6DB8FC-16E6-4BAE-A655-05E9BE19F418}">
      <dgm:prSet/>
      <dgm:spPr/>
      <dgm:t>
        <a:bodyPr/>
        <a:lstStyle/>
        <a:p>
          <a:r>
            <a:rPr lang="it-IT" dirty="0" smtClean="0"/>
            <a:t>ISRAEL</a:t>
          </a:r>
          <a:endParaRPr lang="it-IT" dirty="0"/>
        </a:p>
      </dgm:t>
    </dgm:pt>
    <dgm:pt modelId="{6CF6A335-D45F-4F53-B4AF-E12891FB39D6}" type="parTrans" cxnId="{B9A7F6F0-FECE-4E35-9BD7-299A972507EE}">
      <dgm:prSet/>
      <dgm:spPr/>
      <dgm:t>
        <a:bodyPr/>
        <a:lstStyle/>
        <a:p>
          <a:endParaRPr lang="it-IT"/>
        </a:p>
      </dgm:t>
    </dgm:pt>
    <dgm:pt modelId="{07AB2EAA-C3D1-4FB4-93CD-5A3B1EAC1D2B}" type="sibTrans" cxnId="{B9A7F6F0-FECE-4E35-9BD7-299A972507EE}">
      <dgm:prSet/>
      <dgm:spPr/>
      <dgm:t>
        <a:bodyPr/>
        <a:lstStyle/>
        <a:p>
          <a:endParaRPr lang="it-IT"/>
        </a:p>
      </dgm:t>
    </dgm:pt>
    <dgm:pt modelId="{E3838AA2-C686-402C-9660-F9BBEAF45F2E}">
      <dgm:prSet/>
      <dgm:spPr/>
      <dgm:t>
        <a:bodyPr/>
        <a:lstStyle/>
        <a:p>
          <a:r>
            <a:rPr lang="en-US" dirty="0" smtClean="0"/>
            <a:t>SILENCE .. she couldn’t say a word when she was in difficulty.</a:t>
          </a:r>
          <a:endParaRPr lang="it-IT" dirty="0"/>
        </a:p>
      </dgm:t>
    </dgm:pt>
    <dgm:pt modelId="{C0355D1E-75F6-4BA1-95DC-6D495DD1B63F}" type="parTrans" cxnId="{B1C1D5B4-AC26-4D51-BFC2-2A9398BC663D}">
      <dgm:prSet/>
      <dgm:spPr/>
      <dgm:t>
        <a:bodyPr/>
        <a:lstStyle/>
        <a:p>
          <a:endParaRPr lang="it-IT"/>
        </a:p>
      </dgm:t>
    </dgm:pt>
    <dgm:pt modelId="{CB0B6DF7-2B7E-45E5-A525-1139A05C9373}" type="sibTrans" cxnId="{B1C1D5B4-AC26-4D51-BFC2-2A9398BC663D}">
      <dgm:prSet/>
      <dgm:spPr/>
      <dgm:t>
        <a:bodyPr/>
        <a:lstStyle/>
        <a:p>
          <a:endParaRPr lang="it-IT"/>
        </a:p>
      </dgm:t>
    </dgm:pt>
    <dgm:pt modelId="{E1CA521E-FFAA-4671-BA38-7830D9ED26EC}" type="pres">
      <dgm:prSet presAssocID="{B87D9CE7-73A4-4866-9ABD-FAB85307425C}" presName="diagram" presStyleCnt="0">
        <dgm:presLayoutVars>
          <dgm:dir/>
          <dgm:animLvl val="lvl"/>
          <dgm:resizeHandles val="exact"/>
        </dgm:presLayoutVars>
      </dgm:prSet>
      <dgm:spPr/>
    </dgm:pt>
    <dgm:pt modelId="{48076167-17BD-4EB9-A3F2-B29ECD2A5559}" type="pres">
      <dgm:prSet presAssocID="{C1F6C769-2B13-46B7-9EA4-AC0B3103591F}" presName="compNode" presStyleCnt="0"/>
      <dgm:spPr/>
    </dgm:pt>
    <dgm:pt modelId="{13A761C3-0C31-419F-A761-05EFD61F598B}" type="pres">
      <dgm:prSet presAssocID="{C1F6C769-2B13-46B7-9EA4-AC0B3103591F}" presName="childRect" presStyleLbl="bgAcc1" presStyleIdx="0" presStyleCnt="3">
        <dgm:presLayoutVars>
          <dgm:bulletEnabled val="1"/>
        </dgm:presLayoutVars>
      </dgm:prSet>
      <dgm:spPr/>
      <dgm:t>
        <a:bodyPr/>
        <a:lstStyle/>
        <a:p>
          <a:endParaRPr lang="it-IT"/>
        </a:p>
      </dgm:t>
    </dgm:pt>
    <dgm:pt modelId="{6BC87AB0-A95A-4281-A1DA-89CCE1578D18}" type="pres">
      <dgm:prSet presAssocID="{C1F6C769-2B13-46B7-9EA4-AC0B3103591F}" presName="parentText" presStyleLbl="node1" presStyleIdx="0" presStyleCnt="0">
        <dgm:presLayoutVars>
          <dgm:chMax val="0"/>
          <dgm:bulletEnabled val="1"/>
        </dgm:presLayoutVars>
      </dgm:prSet>
      <dgm:spPr/>
      <dgm:t>
        <a:bodyPr/>
        <a:lstStyle/>
        <a:p>
          <a:endParaRPr lang="it-IT"/>
        </a:p>
      </dgm:t>
    </dgm:pt>
    <dgm:pt modelId="{1FC0EB51-8C0B-4972-B30E-6DD0A4F4A0E9}" type="pres">
      <dgm:prSet presAssocID="{C1F6C769-2B13-46B7-9EA4-AC0B3103591F}" presName="parentRect" presStyleLbl="alignNode1" presStyleIdx="0" presStyleCnt="3"/>
      <dgm:spPr/>
      <dgm:t>
        <a:bodyPr/>
        <a:lstStyle/>
        <a:p>
          <a:endParaRPr lang="it-IT"/>
        </a:p>
      </dgm:t>
    </dgm:pt>
    <dgm:pt modelId="{8B973161-7DB6-483F-AB1F-65313192B5EB}" type="pres">
      <dgm:prSet presAssocID="{C1F6C769-2B13-46B7-9EA4-AC0B3103591F}" presName="adorn" presStyleLbl="fgAccFollowNod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dgm:spPr>
    </dgm:pt>
    <dgm:pt modelId="{31D31527-37B5-4FB6-BDCD-6FC3D207E36E}" type="pres">
      <dgm:prSet presAssocID="{7F688E1A-F3A0-40C3-A3B5-E4B8C864C013}" presName="sibTrans" presStyleLbl="sibTrans2D1" presStyleIdx="0" presStyleCnt="0"/>
      <dgm:spPr/>
      <dgm:t>
        <a:bodyPr/>
        <a:lstStyle/>
        <a:p>
          <a:endParaRPr lang="it-IT"/>
        </a:p>
      </dgm:t>
    </dgm:pt>
    <dgm:pt modelId="{D6BC1F4F-E8D2-481D-B0D4-8E3F2054A0E7}" type="pres">
      <dgm:prSet presAssocID="{DF2F7EC3-772F-448D-AC39-32543339D19A}" presName="compNode" presStyleCnt="0"/>
      <dgm:spPr/>
    </dgm:pt>
    <dgm:pt modelId="{9AB0652E-39ED-4172-BD2D-7B393B3D8D11}" type="pres">
      <dgm:prSet presAssocID="{DF2F7EC3-772F-448D-AC39-32543339D19A}" presName="childRect" presStyleLbl="bgAcc1" presStyleIdx="1" presStyleCnt="3">
        <dgm:presLayoutVars>
          <dgm:bulletEnabled val="1"/>
        </dgm:presLayoutVars>
      </dgm:prSet>
      <dgm:spPr/>
      <dgm:t>
        <a:bodyPr/>
        <a:lstStyle/>
        <a:p>
          <a:endParaRPr lang="it-IT"/>
        </a:p>
      </dgm:t>
    </dgm:pt>
    <dgm:pt modelId="{D3F00878-D20D-42E8-8FE9-262D974C845A}" type="pres">
      <dgm:prSet presAssocID="{DF2F7EC3-772F-448D-AC39-32543339D19A}" presName="parentText" presStyleLbl="node1" presStyleIdx="0" presStyleCnt="0">
        <dgm:presLayoutVars>
          <dgm:chMax val="0"/>
          <dgm:bulletEnabled val="1"/>
        </dgm:presLayoutVars>
      </dgm:prSet>
      <dgm:spPr/>
      <dgm:t>
        <a:bodyPr/>
        <a:lstStyle/>
        <a:p>
          <a:endParaRPr lang="it-IT"/>
        </a:p>
      </dgm:t>
    </dgm:pt>
    <dgm:pt modelId="{D0616F6B-0374-476C-A93E-86AE4852E8AB}" type="pres">
      <dgm:prSet presAssocID="{DF2F7EC3-772F-448D-AC39-32543339D19A}" presName="parentRect" presStyleLbl="alignNode1" presStyleIdx="1" presStyleCnt="3"/>
      <dgm:spPr/>
      <dgm:t>
        <a:bodyPr/>
        <a:lstStyle/>
        <a:p>
          <a:endParaRPr lang="it-IT"/>
        </a:p>
      </dgm:t>
    </dgm:pt>
    <dgm:pt modelId="{4AC7C25E-68F5-4E8A-A2A6-EF8D94CC3A97}" type="pres">
      <dgm:prSet presAssocID="{DF2F7EC3-772F-448D-AC39-32543339D19A}" presName="adorn" presStyleLbl="fgAccFollowNod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9000" r="-39000"/>
          </a:stretch>
        </a:blipFill>
      </dgm:spPr>
    </dgm:pt>
    <dgm:pt modelId="{267A781E-06B8-4F5A-BBCB-34C80E3C8322}" type="pres">
      <dgm:prSet presAssocID="{EF0F2FFC-AB2C-467C-84FC-1ADA01F0DF4A}" presName="sibTrans" presStyleLbl="sibTrans2D1" presStyleIdx="0" presStyleCnt="0"/>
      <dgm:spPr/>
      <dgm:t>
        <a:bodyPr/>
        <a:lstStyle/>
        <a:p>
          <a:endParaRPr lang="it-IT"/>
        </a:p>
      </dgm:t>
    </dgm:pt>
    <dgm:pt modelId="{52B22A32-DC2D-41E1-B486-0936AC57E13F}" type="pres">
      <dgm:prSet presAssocID="{98AD26F0-4F4A-4E71-8F1F-B23ECE20E080}" presName="compNode" presStyleCnt="0"/>
      <dgm:spPr/>
    </dgm:pt>
    <dgm:pt modelId="{550B99E7-0FB6-4C1A-A98F-C8C3312F1C63}" type="pres">
      <dgm:prSet presAssocID="{98AD26F0-4F4A-4E71-8F1F-B23ECE20E080}" presName="childRect" presStyleLbl="bgAcc1" presStyleIdx="2" presStyleCnt="3" custScaleY="138768" custLinFactNeighborX="-3312" custLinFactNeighborY="12573">
        <dgm:presLayoutVars>
          <dgm:bulletEnabled val="1"/>
        </dgm:presLayoutVars>
      </dgm:prSet>
      <dgm:spPr/>
      <dgm:t>
        <a:bodyPr/>
        <a:lstStyle/>
        <a:p>
          <a:endParaRPr lang="it-IT"/>
        </a:p>
      </dgm:t>
    </dgm:pt>
    <dgm:pt modelId="{2F8B1773-1BA4-4124-980E-65CBA68708F0}" type="pres">
      <dgm:prSet presAssocID="{98AD26F0-4F4A-4E71-8F1F-B23ECE20E080}" presName="parentText" presStyleLbl="node1" presStyleIdx="0" presStyleCnt="0">
        <dgm:presLayoutVars>
          <dgm:chMax val="0"/>
          <dgm:bulletEnabled val="1"/>
        </dgm:presLayoutVars>
      </dgm:prSet>
      <dgm:spPr/>
      <dgm:t>
        <a:bodyPr/>
        <a:lstStyle/>
        <a:p>
          <a:endParaRPr lang="it-IT"/>
        </a:p>
      </dgm:t>
    </dgm:pt>
    <dgm:pt modelId="{09656B33-CCB8-4870-9664-080607EABAF6}" type="pres">
      <dgm:prSet presAssocID="{98AD26F0-4F4A-4E71-8F1F-B23ECE20E080}" presName="parentRect" presStyleLbl="alignNode1" presStyleIdx="2" presStyleCnt="3" custLinFactNeighborX="-3560" custLinFactNeighborY="70002"/>
      <dgm:spPr/>
      <dgm:t>
        <a:bodyPr/>
        <a:lstStyle/>
        <a:p>
          <a:endParaRPr lang="it-IT"/>
        </a:p>
      </dgm:t>
    </dgm:pt>
    <dgm:pt modelId="{2C78D134-6A40-4BF8-A7D4-D4B3FDDB40F5}" type="pres">
      <dgm:prSet presAssocID="{98AD26F0-4F4A-4E71-8F1F-B23ECE20E080}" presName="adorn" presStyleLbl="fgAccFollowNod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dgm:spPr>
    </dgm:pt>
  </dgm:ptLst>
  <dgm:cxnLst>
    <dgm:cxn modelId="{EBEF832A-2137-4E86-B677-C778B0B30414}" type="presOf" srcId="{DC4A72F2-60C6-4379-9DAA-363DAFC84298}" destId="{13A761C3-0C31-419F-A761-05EFD61F598B}" srcOrd="0" destOrd="2" presId="urn:microsoft.com/office/officeart/2005/8/layout/bList2"/>
    <dgm:cxn modelId="{748001A2-36B5-4511-A6ED-16346A47AB69}" type="presOf" srcId="{8EC27BBA-E580-4FB9-875E-09A7B6C91867}" destId="{9AB0652E-39ED-4172-BD2D-7B393B3D8D11}" srcOrd="0" destOrd="0" presId="urn:microsoft.com/office/officeart/2005/8/layout/bList2"/>
    <dgm:cxn modelId="{FBF2395D-4732-4CCB-91E0-F350B159AA6B}" srcId="{B87D9CE7-73A4-4866-9ABD-FAB85307425C}" destId="{98AD26F0-4F4A-4E71-8F1F-B23ECE20E080}" srcOrd="2" destOrd="0" parTransId="{6554436D-AA4C-43C9-9B41-6D722442861B}" sibTransId="{6C05EFA7-C187-4F10-B473-900DBFA34D95}"/>
    <dgm:cxn modelId="{AE1E62A7-C952-4F3B-ABC3-A974DE1EDAD7}" srcId="{98AD26F0-4F4A-4E71-8F1F-B23ECE20E080}" destId="{EAAC084D-85AD-406D-8661-D273FCE56AD8}" srcOrd="1" destOrd="0" parTransId="{638FC720-9B1B-47C0-BE22-29EFEE67D510}" sibTransId="{3D36DB01-1F06-4E0A-B0A6-372F1E41722A}"/>
    <dgm:cxn modelId="{B34B5FE3-09B0-48CC-BA9E-5EACF830A9C2}" type="presOf" srcId="{B87D9CE7-73A4-4866-9ABD-FAB85307425C}" destId="{E1CA521E-FFAA-4671-BA38-7830D9ED26EC}" srcOrd="0" destOrd="0" presId="urn:microsoft.com/office/officeart/2005/8/layout/bList2"/>
    <dgm:cxn modelId="{A594C155-C27F-431A-87D5-5AD0E8274B55}" type="presOf" srcId="{826A1094-9D83-47E7-AF72-7665D87F5008}" destId="{13A761C3-0C31-419F-A761-05EFD61F598B}" srcOrd="0" destOrd="1" presId="urn:microsoft.com/office/officeart/2005/8/layout/bList2"/>
    <dgm:cxn modelId="{AAF07DF4-2098-4245-8F3A-D3D1B4DE35AF}" type="presOf" srcId="{6DEAB98F-F90D-442A-B425-59E202A4294F}" destId="{13A761C3-0C31-419F-A761-05EFD61F598B}" srcOrd="0" destOrd="0" presId="urn:microsoft.com/office/officeart/2005/8/layout/bList2"/>
    <dgm:cxn modelId="{499DFA6C-43AD-4A56-BA85-06CC75275030}" type="presOf" srcId="{EAAC084D-85AD-406D-8661-D273FCE56AD8}" destId="{550B99E7-0FB6-4C1A-A98F-C8C3312F1C63}" srcOrd="0" destOrd="1" presId="urn:microsoft.com/office/officeart/2005/8/layout/bList2"/>
    <dgm:cxn modelId="{B7F221B3-FE9E-416D-B26E-4FF62597C5F7}" type="presOf" srcId="{DF2F7EC3-772F-448D-AC39-32543339D19A}" destId="{D3F00878-D20D-42E8-8FE9-262D974C845A}" srcOrd="0" destOrd="0" presId="urn:microsoft.com/office/officeart/2005/8/layout/bList2"/>
    <dgm:cxn modelId="{C598357F-66D5-4D2A-875F-CF1F0D633BCF}" type="presOf" srcId="{40605801-C1EB-4636-99C5-DB0E4F0D8729}" destId="{550B99E7-0FB6-4C1A-A98F-C8C3312F1C63}" srcOrd="0" destOrd="0" presId="urn:microsoft.com/office/officeart/2005/8/layout/bList2"/>
    <dgm:cxn modelId="{60041FCE-48C1-4273-905F-68E2359E6F0D}" srcId="{B87D9CE7-73A4-4866-9ABD-FAB85307425C}" destId="{C1F6C769-2B13-46B7-9EA4-AC0B3103591F}" srcOrd="0" destOrd="0" parTransId="{5235801E-5D05-4A70-8CBB-EE8A4371AB43}" sibTransId="{7F688E1A-F3A0-40C3-A3B5-E4B8C864C013}"/>
    <dgm:cxn modelId="{64E271B9-A396-4790-8D37-120A130A10CC}" srcId="{98AD26F0-4F4A-4E71-8F1F-B23ECE20E080}" destId="{2B40A483-A394-4DF4-8667-F9FF20A13661}" srcOrd="4" destOrd="0" parTransId="{5A69C964-B5EA-4F39-8178-D3995542CBE6}" sibTransId="{9FD17385-41AB-4080-929E-7AFC006F9449}"/>
    <dgm:cxn modelId="{B1C1D5B4-AC26-4D51-BFC2-2A9398BC663D}" srcId="{DF2F7EC3-772F-448D-AC39-32543339D19A}" destId="{E3838AA2-C686-402C-9660-F9BBEAF45F2E}" srcOrd="1" destOrd="0" parTransId="{C0355D1E-75F6-4BA1-95DC-6D495DD1B63F}" sibTransId="{CB0B6DF7-2B7E-45E5-A525-1139A05C9373}"/>
    <dgm:cxn modelId="{43DDCBE9-898E-47DA-9777-D768C3E6C72C}" srcId="{C1F6C769-2B13-46B7-9EA4-AC0B3103591F}" destId="{6DEAB98F-F90D-442A-B425-59E202A4294F}" srcOrd="0" destOrd="0" parTransId="{6E2FFD69-B85C-4CBE-9C0B-34EFA4BB1455}" sibTransId="{A8A76F6C-4F44-4EDB-A5D4-5A803119368C}"/>
    <dgm:cxn modelId="{FCE1CFB9-7A3F-4B68-A9ED-F9E07955A003}" srcId="{98AD26F0-4F4A-4E71-8F1F-B23ECE20E080}" destId="{40605801-C1EB-4636-99C5-DB0E4F0D8729}" srcOrd="0" destOrd="0" parTransId="{C2617E43-EC19-49E0-95FB-EDEF2318E849}" sibTransId="{706F23FD-66C5-46E0-9F2E-1EA8F135512F}"/>
    <dgm:cxn modelId="{0711D6A8-E814-4AAB-A5CD-ED40541DD752}" srcId="{C1F6C769-2B13-46B7-9EA4-AC0B3103591F}" destId="{826A1094-9D83-47E7-AF72-7665D87F5008}" srcOrd="1" destOrd="0" parTransId="{0E82FDA9-99C7-450A-83EB-EAF78ACD1677}" sibTransId="{575CE9DC-1504-4286-A831-43D381EADC50}"/>
    <dgm:cxn modelId="{6A71837A-8B71-4CCE-9F2B-EE78E1CDBE6E}" type="presOf" srcId="{FA6DB8FC-16E6-4BAE-A655-05E9BE19F418}" destId="{13A761C3-0C31-419F-A761-05EFD61F598B}" srcOrd="0" destOrd="3" presId="urn:microsoft.com/office/officeart/2005/8/layout/bList2"/>
    <dgm:cxn modelId="{5CCBB1F9-4C2C-4482-A4B9-3FEBF4958E89}" type="presOf" srcId="{2B40A483-A394-4DF4-8667-F9FF20A13661}" destId="{550B99E7-0FB6-4C1A-A98F-C8C3312F1C63}" srcOrd="0" destOrd="4" presId="urn:microsoft.com/office/officeart/2005/8/layout/bList2"/>
    <dgm:cxn modelId="{405DEFF7-9456-4F2B-9114-655469468755}" type="presOf" srcId="{98AD26F0-4F4A-4E71-8F1F-B23ECE20E080}" destId="{09656B33-CCB8-4870-9664-080607EABAF6}" srcOrd="1" destOrd="0" presId="urn:microsoft.com/office/officeart/2005/8/layout/bList2"/>
    <dgm:cxn modelId="{46D8E213-4023-4CD8-94C3-33E4C4BC3940}" srcId="{B87D9CE7-73A4-4866-9ABD-FAB85307425C}" destId="{DF2F7EC3-772F-448D-AC39-32543339D19A}" srcOrd="1" destOrd="0" parTransId="{88863E4F-D6C6-4EAE-9566-F3A2B45BDDC9}" sibTransId="{EF0F2FFC-AB2C-467C-84FC-1ADA01F0DF4A}"/>
    <dgm:cxn modelId="{25B926AC-B0A7-4B37-BC00-47F228F92CEB}" type="presOf" srcId="{EA43ADE4-5C86-4A59-A4DF-B4878842D02E}" destId="{550B99E7-0FB6-4C1A-A98F-C8C3312F1C63}" srcOrd="0" destOrd="2" presId="urn:microsoft.com/office/officeart/2005/8/layout/bList2"/>
    <dgm:cxn modelId="{42003906-5799-4FDC-A913-32CA352D1F50}" type="presOf" srcId="{E3838AA2-C686-402C-9660-F9BBEAF45F2E}" destId="{9AB0652E-39ED-4172-BD2D-7B393B3D8D11}" srcOrd="0" destOrd="1" presId="urn:microsoft.com/office/officeart/2005/8/layout/bList2"/>
    <dgm:cxn modelId="{7DE22D74-BE81-4A37-B163-16CB67329AEA}" srcId="{C1F6C769-2B13-46B7-9EA4-AC0B3103591F}" destId="{DC4A72F2-60C6-4379-9DAA-363DAFC84298}" srcOrd="2" destOrd="0" parTransId="{BC1866C1-35F6-41BA-A786-DF3847F2EE35}" sibTransId="{1174F3B1-20AA-4F8D-AD71-FF33B153E077}"/>
    <dgm:cxn modelId="{B9A7F6F0-FECE-4E35-9BD7-299A972507EE}" srcId="{C1F6C769-2B13-46B7-9EA4-AC0B3103591F}" destId="{FA6DB8FC-16E6-4BAE-A655-05E9BE19F418}" srcOrd="3" destOrd="0" parTransId="{6CF6A335-D45F-4F53-B4AF-E12891FB39D6}" sibTransId="{07AB2EAA-C3D1-4FB4-93CD-5A3B1EAC1D2B}"/>
    <dgm:cxn modelId="{7F7B6DBC-C165-454D-8538-837C4FE72CD5}" type="presOf" srcId="{DF2F7EC3-772F-448D-AC39-32543339D19A}" destId="{D0616F6B-0374-476C-A93E-86AE4852E8AB}" srcOrd="1" destOrd="0" presId="urn:microsoft.com/office/officeart/2005/8/layout/bList2"/>
    <dgm:cxn modelId="{CE28C70D-4A88-46D6-A2CB-366A69F26FC2}" type="presOf" srcId="{E062FDCC-6A77-4305-A31C-77C7FDE8F714}" destId="{550B99E7-0FB6-4C1A-A98F-C8C3312F1C63}" srcOrd="0" destOrd="3" presId="urn:microsoft.com/office/officeart/2005/8/layout/bList2"/>
    <dgm:cxn modelId="{05E3844E-26CC-45AA-962B-C0C54FAF571A}" type="presOf" srcId="{98AD26F0-4F4A-4E71-8F1F-B23ECE20E080}" destId="{2F8B1773-1BA4-4124-980E-65CBA68708F0}" srcOrd="0" destOrd="0" presId="urn:microsoft.com/office/officeart/2005/8/layout/bList2"/>
    <dgm:cxn modelId="{2C66FF91-3A74-4665-A249-A9BE245F8BA9}" srcId="{DF2F7EC3-772F-448D-AC39-32543339D19A}" destId="{8EC27BBA-E580-4FB9-875E-09A7B6C91867}" srcOrd="0" destOrd="0" parTransId="{69911199-2A63-444F-AA60-0E6C7116A88D}" sibTransId="{6B025D4A-D04E-46AA-A872-D7D831F7AE5D}"/>
    <dgm:cxn modelId="{BEF191FB-F8D5-4C47-A790-5BE31C151403}" srcId="{98AD26F0-4F4A-4E71-8F1F-B23ECE20E080}" destId="{EA43ADE4-5C86-4A59-A4DF-B4878842D02E}" srcOrd="2" destOrd="0" parTransId="{484C3D1D-0BA2-4348-ABF7-75C0A43CFCE5}" sibTransId="{56DF7761-FD9D-43E9-B6FC-EC788CCA3C97}"/>
    <dgm:cxn modelId="{6D22F3DE-7372-4676-A1BB-98D3E202656D}" srcId="{98AD26F0-4F4A-4E71-8F1F-B23ECE20E080}" destId="{E062FDCC-6A77-4305-A31C-77C7FDE8F714}" srcOrd="3" destOrd="0" parTransId="{CE8B1427-EC4C-442F-9E55-47DDE33BCF0C}" sibTransId="{6973425B-4478-47E7-A972-B64D9741AD31}"/>
    <dgm:cxn modelId="{0D5C4904-02D8-425F-95E8-6393F9491ED0}" type="presOf" srcId="{C1F6C769-2B13-46B7-9EA4-AC0B3103591F}" destId="{6BC87AB0-A95A-4281-A1DA-89CCE1578D18}" srcOrd="0" destOrd="0" presId="urn:microsoft.com/office/officeart/2005/8/layout/bList2"/>
    <dgm:cxn modelId="{43FD13D4-79D9-4120-85F6-2D183622293C}" type="presOf" srcId="{7F688E1A-F3A0-40C3-A3B5-E4B8C864C013}" destId="{31D31527-37B5-4FB6-BDCD-6FC3D207E36E}" srcOrd="0" destOrd="0" presId="urn:microsoft.com/office/officeart/2005/8/layout/bList2"/>
    <dgm:cxn modelId="{5D75FDC6-D188-44EB-8663-49B61F9A24C8}" type="presOf" srcId="{EF0F2FFC-AB2C-467C-84FC-1ADA01F0DF4A}" destId="{267A781E-06B8-4F5A-BBCB-34C80E3C8322}" srcOrd="0" destOrd="0" presId="urn:microsoft.com/office/officeart/2005/8/layout/bList2"/>
    <dgm:cxn modelId="{D4D51312-814D-48FE-B026-F712AE142ADA}" type="presOf" srcId="{C1F6C769-2B13-46B7-9EA4-AC0B3103591F}" destId="{1FC0EB51-8C0B-4972-B30E-6DD0A4F4A0E9}" srcOrd="1" destOrd="0" presId="urn:microsoft.com/office/officeart/2005/8/layout/bList2"/>
    <dgm:cxn modelId="{3B164001-AF3C-479B-AF52-0F0D7A463418}" type="presParOf" srcId="{E1CA521E-FFAA-4671-BA38-7830D9ED26EC}" destId="{48076167-17BD-4EB9-A3F2-B29ECD2A5559}" srcOrd="0" destOrd="0" presId="urn:microsoft.com/office/officeart/2005/8/layout/bList2"/>
    <dgm:cxn modelId="{77107390-51DC-4B92-BF2A-7BD55BE936F6}" type="presParOf" srcId="{48076167-17BD-4EB9-A3F2-B29ECD2A5559}" destId="{13A761C3-0C31-419F-A761-05EFD61F598B}" srcOrd="0" destOrd="0" presId="urn:microsoft.com/office/officeart/2005/8/layout/bList2"/>
    <dgm:cxn modelId="{83F72773-A062-436C-B453-37FF62A7DF49}" type="presParOf" srcId="{48076167-17BD-4EB9-A3F2-B29ECD2A5559}" destId="{6BC87AB0-A95A-4281-A1DA-89CCE1578D18}" srcOrd="1" destOrd="0" presId="urn:microsoft.com/office/officeart/2005/8/layout/bList2"/>
    <dgm:cxn modelId="{794914A2-295A-4686-878D-8A3AC78CDE85}" type="presParOf" srcId="{48076167-17BD-4EB9-A3F2-B29ECD2A5559}" destId="{1FC0EB51-8C0B-4972-B30E-6DD0A4F4A0E9}" srcOrd="2" destOrd="0" presId="urn:microsoft.com/office/officeart/2005/8/layout/bList2"/>
    <dgm:cxn modelId="{72E1E113-A168-4C91-A1ED-4E0407105EAC}" type="presParOf" srcId="{48076167-17BD-4EB9-A3F2-B29ECD2A5559}" destId="{8B973161-7DB6-483F-AB1F-65313192B5EB}" srcOrd="3" destOrd="0" presId="urn:microsoft.com/office/officeart/2005/8/layout/bList2"/>
    <dgm:cxn modelId="{F2DFAAE9-EE63-4471-A6C3-43B822D1AEF5}" type="presParOf" srcId="{E1CA521E-FFAA-4671-BA38-7830D9ED26EC}" destId="{31D31527-37B5-4FB6-BDCD-6FC3D207E36E}" srcOrd="1" destOrd="0" presId="urn:microsoft.com/office/officeart/2005/8/layout/bList2"/>
    <dgm:cxn modelId="{22DBBF4C-A3BA-4F66-8BF8-09F6F500FBF4}" type="presParOf" srcId="{E1CA521E-FFAA-4671-BA38-7830D9ED26EC}" destId="{D6BC1F4F-E8D2-481D-B0D4-8E3F2054A0E7}" srcOrd="2" destOrd="0" presId="urn:microsoft.com/office/officeart/2005/8/layout/bList2"/>
    <dgm:cxn modelId="{4861C66D-17B0-4CEA-9E09-D0B3FF7FC1FA}" type="presParOf" srcId="{D6BC1F4F-E8D2-481D-B0D4-8E3F2054A0E7}" destId="{9AB0652E-39ED-4172-BD2D-7B393B3D8D11}" srcOrd="0" destOrd="0" presId="urn:microsoft.com/office/officeart/2005/8/layout/bList2"/>
    <dgm:cxn modelId="{C79AF8AD-752B-485C-9B4B-9E5EB1822B4D}" type="presParOf" srcId="{D6BC1F4F-E8D2-481D-B0D4-8E3F2054A0E7}" destId="{D3F00878-D20D-42E8-8FE9-262D974C845A}" srcOrd="1" destOrd="0" presId="urn:microsoft.com/office/officeart/2005/8/layout/bList2"/>
    <dgm:cxn modelId="{1C8CE697-19E0-4FD6-B2B4-13DCFB134634}" type="presParOf" srcId="{D6BC1F4F-E8D2-481D-B0D4-8E3F2054A0E7}" destId="{D0616F6B-0374-476C-A93E-86AE4852E8AB}" srcOrd="2" destOrd="0" presId="urn:microsoft.com/office/officeart/2005/8/layout/bList2"/>
    <dgm:cxn modelId="{0CD74BCF-5678-41D6-B3F6-ABC0C7274F54}" type="presParOf" srcId="{D6BC1F4F-E8D2-481D-B0D4-8E3F2054A0E7}" destId="{4AC7C25E-68F5-4E8A-A2A6-EF8D94CC3A97}" srcOrd="3" destOrd="0" presId="urn:microsoft.com/office/officeart/2005/8/layout/bList2"/>
    <dgm:cxn modelId="{44E5AE4D-EF00-4E1B-926C-E1A7CB995B39}" type="presParOf" srcId="{E1CA521E-FFAA-4671-BA38-7830D9ED26EC}" destId="{267A781E-06B8-4F5A-BBCB-34C80E3C8322}" srcOrd="3" destOrd="0" presId="urn:microsoft.com/office/officeart/2005/8/layout/bList2"/>
    <dgm:cxn modelId="{75E3F633-BAD6-4C42-9713-7AC620794017}" type="presParOf" srcId="{E1CA521E-FFAA-4671-BA38-7830D9ED26EC}" destId="{52B22A32-DC2D-41E1-B486-0936AC57E13F}" srcOrd="4" destOrd="0" presId="urn:microsoft.com/office/officeart/2005/8/layout/bList2"/>
    <dgm:cxn modelId="{ADC96CAD-E421-4B1A-9DCE-27764DB71D97}" type="presParOf" srcId="{52B22A32-DC2D-41E1-B486-0936AC57E13F}" destId="{550B99E7-0FB6-4C1A-A98F-C8C3312F1C63}" srcOrd="0" destOrd="0" presId="urn:microsoft.com/office/officeart/2005/8/layout/bList2"/>
    <dgm:cxn modelId="{07252C74-BBE3-4E0E-966F-C2D6F6C426CB}" type="presParOf" srcId="{52B22A32-DC2D-41E1-B486-0936AC57E13F}" destId="{2F8B1773-1BA4-4124-980E-65CBA68708F0}" srcOrd="1" destOrd="0" presId="urn:microsoft.com/office/officeart/2005/8/layout/bList2"/>
    <dgm:cxn modelId="{15C0DD9C-58E2-4557-8405-0D0D55738FA6}" type="presParOf" srcId="{52B22A32-DC2D-41E1-B486-0936AC57E13F}" destId="{09656B33-CCB8-4870-9664-080607EABAF6}" srcOrd="2" destOrd="0" presId="urn:microsoft.com/office/officeart/2005/8/layout/bList2"/>
    <dgm:cxn modelId="{E4E1B57B-D6C4-4A41-9645-7099411F31B7}" type="presParOf" srcId="{52B22A32-DC2D-41E1-B486-0936AC57E13F}" destId="{2C78D134-6A40-4BF8-A7D4-D4B3FDDB40F5}"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A5074D-96BF-46DA-B045-13632DD45A9C}" type="doc">
      <dgm:prSet loTypeId="urn:microsoft.com/office/officeart/2005/8/layout/StepDownProcess" loCatId="process" qsTypeId="urn:microsoft.com/office/officeart/2005/8/quickstyle/simple1" qsCatId="simple" csTypeId="urn:microsoft.com/office/officeart/2005/8/colors/accent2_2" csCatId="accent2" phldr="1"/>
      <dgm:spPr/>
      <dgm:t>
        <a:bodyPr/>
        <a:lstStyle/>
        <a:p>
          <a:endParaRPr lang="it-IT"/>
        </a:p>
      </dgm:t>
    </dgm:pt>
    <dgm:pt modelId="{2501A10E-0494-4626-99C3-6086FFAB823B}">
      <dgm:prSet phldrT="[Testo]" custT="1"/>
      <dgm:spPr>
        <a:solidFill>
          <a:schemeClr val="bg1"/>
        </a:solidFill>
        <a:ln>
          <a:solidFill>
            <a:srgbClr val="002060"/>
          </a:solidFill>
        </a:ln>
      </dgm:spPr>
      <dgm:t>
        <a:bodyPr/>
        <a:lstStyle/>
        <a:p>
          <a:pPr algn="ctr"/>
          <a:r>
            <a:rPr lang="it-IT" sz="2000" b="1" dirty="0" smtClean="0">
              <a:solidFill>
                <a:srgbClr val="002060"/>
              </a:solidFill>
            </a:rPr>
            <a:t>IDENTITY</a:t>
          </a:r>
        </a:p>
        <a:p>
          <a:pPr algn="l"/>
          <a:r>
            <a:rPr lang="it-IT" sz="3200" b="1" dirty="0" smtClean="0">
              <a:solidFill>
                <a:schemeClr val="tx1"/>
              </a:solidFill>
            </a:rPr>
            <a:t>1</a:t>
          </a:r>
          <a:r>
            <a:rPr lang="it-IT" sz="1600" b="0" dirty="0" smtClean="0">
              <a:solidFill>
                <a:schemeClr val="tx1"/>
              </a:solidFill>
            </a:rPr>
            <a:t> </a:t>
          </a:r>
          <a:r>
            <a:rPr lang="it-IT" sz="1600" b="0" dirty="0" err="1" smtClean="0">
              <a:solidFill>
                <a:schemeClr val="tx1"/>
              </a:solidFill>
            </a:rPr>
            <a:t>Ditha</a:t>
          </a:r>
          <a:r>
            <a:rPr lang="it-IT" sz="1600" b="0" dirty="0" smtClean="0">
              <a:solidFill>
                <a:schemeClr val="tx1"/>
              </a:solidFill>
            </a:rPr>
            <a:t>  </a:t>
          </a:r>
          <a:r>
            <a:rPr lang="it-IT" sz="1600" b="0" dirty="0" err="1" smtClean="0">
              <a:solidFill>
                <a:schemeClr val="tx1"/>
              </a:solidFill>
            </a:rPr>
            <a:t>during</a:t>
          </a:r>
          <a:r>
            <a:rPr lang="it-IT" sz="1600" b="0" dirty="0" smtClean="0">
              <a:solidFill>
                <a:schemeClr val="tx1"/>
              </a:solidFill>
            </a:rPr>
            <a:t> the </a:t>
          </a:r>
          <a:r>
            <a:rPr lang="it-IT" sz="1600" b="0" dirty="0" err="1" smtClean="0">
              <a:solidFill>
                <a:schemeClr val="tx1"/>
              </a:solidFill>
            </a:rPr>
            <a:t>day</a:t>
          </a:r>
          <a:endParaRPr lang="it-IT" sz="3200" b="0" dirty="0" smtClean="0">
            <a:solidFill>
              <a:schemeClr val="tx1"/>
            </a:solidFill>
          </a:endParaRPr>
        </a:p>
        <a:p>
          <a:pPr algn="l"/>
          <a:r>
            <a:rPr lang="it-IT" sz="3200" b="1" dirty="0" smtClean="0">
              <a:solidFill>
                <a:schemeClr val="tx1"/>
              </a:solidFill>
            </a:rPr>
            <a:t>2 </a:t>
          </a:r>
          <a:r>
            <a:rPr lang="it-IT" sz="1800" b="0" dirty="0" err="1" smtClean="0">
              <a:solidFill>
                <a:schemeClr val="tx1"/>
              </a:solidFill>
            </a:rPr>
            <a:t>Yehudith</a:t>
          </a:r>
          <a:r>
            <a:rPr lang="it-IT" sz="1800" b="0" dirty="0" smtClean="0">
              <a:solidFill>
                <a:schemeClr val="tx1"/>
              </a:solidFill>
            </a:rPr>
            <a:t> </a:t>
          </a:r>
          <a:r>
            <a:rPr lang="it-IT" sz="1800" b="0" dirty="0" err="1" smtClean="0">
              <a:solidFill>
                <a:schemeClr val="tx1"/>
              </a:solidFill>
            </a:rPr>
            <a:t>at</a:t>
          </a:r>
          <a:r>
            <a:rPr lang="it-IT" sz="1800" b="0" dirty="0" smtClean="0">
              <a:solidFill>
                <a:schemeClr val="tx1"/>
              </a:solidFill>
            </a:rPr>
            <a:t> night</a:t>
          </a:r>
          <a:endParaRPr lang="it-IT" sz="1800" b="0" dirty="0">
            <a:solidFill>
              <a:schemeClr val="tx1"/>
            </a:solidFill>
          </a:endParaRPr>
        </a:p>
      </dgm:t>
    </dgm:pt>
    <dgm:pt modelId="{F3701D46-FB84-470F-B7AE-49D70FA4752F}" type="parTrans" cxnId="{F112775F-FA5C-47DB-B4EB-E54E2D5B86A2}">
      <dgm:prSet/>
      <dgm:spPr/>
      <dgm:t>
        <a:bodyPr/>
        <a:lstStyle/>
        <a:p>
          <a:endParaRPr lang="it-IT"/>
        </a:p>
      </dgm:t>
    </dgm:pt>
    <dgm:pt modelId="{D67FF77F-86EB-4D46-9FA4-E509731586F0}" type="sibTrans" cxnId="{F112775F-FA5C-47DB-B4EB-E54E2D5B86A2}">
      <dgm:prSet/>
      <dgm:spPr/>
      <dgm:t>
        <a:bodyPr/>
        <a:lstStyle/>
        <a:p>
          <a:endParaRPr lang="it-IT"/>
        </a:p>
      </dgm:t>
    </dgm:pt>
    <dgm:pt modelId="{1229F26D-0EB9-4C39-AB67-437D3AB521A0}">
      <dgm:prSet phldrT="[Testo]" custT="1"/>
      <dgm:spPr/>
      <dgm:t>
        <a:bodyPr/>
        <a:lstStyle/>
        <a:p>
          <a:r>
            <a:rPr lang="it-IT" sz="2400" b="1" dirty="0" smtClean="0">
              <a:solidFill>
                <a:srgbClr val="002060"/>
              </a:solidFill>
            </a:rPr>
            <a:t>WHO IS WHO?  CHI E</a:t>
          </a:r>
          <a:r>
            <a:rPr lang="it-IT" sz="2400" b="1" smtClean="0">
              <a:solidFill>
                <a:srgbClr val="002060"/>
              </a:solidFill>
            </a:rPr>
            <a:t>’ CHI?</a:t>
          </a:r>
          <a:endParaRPr lang="it-IT" sz="2400" b="1" dirty="0">
            <a:solidFill>
              <a:srgbClr val="002060"/>
            </a:solidFill>
          </a:endParaRPr>
        </a:p>
      </dgm:t>
    </dgm:pt>
    <dgm:pt modelId="{58362551-30FA-4AAE-BBC8-CA1B8A07BF5A}" type="parTrans" cxnId="{93AB3CAA-C8BD-4BBC-B58B-F88BD4BBE166}">
      <dgm:prSet/>
      <dgm:spPr/>
      <dgm:t>
        <a:bodyPr/>
        <a:lstStyle/>
        <a:p>
          <a:endParaRPr lang="it-IT"/>
        </a:p>
      </dgm:t>
    </dgm:pt>
    <dgm:pt modelId="{C512A9B0-7F00-4B2B-992B-78F954FFB752}" type="sibTrans" cxnId="{93AB3CAA-C8BD-4BBC-B58B-F88BD4BBE166}">
      <dgm:prSet/>
      <dgm:spPr/>
      <dgm:t>
        <a:bodyPr/>
        <a:lstStyle/>
        <a:p>
          <a:endParaRPr lang="it-IT"/>
        </a:p>
      </dgm:t>
    </dgm:pt>
    <dgm:pt modelId="{D3DD033F-4FA8-4532-B4EF-FFE617618B33}">
      <dgm:prSet phldrT="[Testo]" custT="1"/>
      <dgm:spPr>
        <a:solidFill>
          <a:schemeClr val="bg1"/>
        </a:solidFill>
        <a:ln>
          <a:solidFill>
            <a:srgbClr val="002060"/>
          </a:solidFill>
        </a:ln>
      </dgm:spPr>
      <dgm:t>
        <a:bodyPr/>
        <a:lstStyle/>
        <a:p>
          <a:pPr algn="just"/>
          <a:r>
            <a:rPr lang="en-US" sz="1600" dirty="0" smtClean="0">
              <a:solidFill>
                <a:schemeClr val="tx1"/>
              </a:solidFill>
            </a:rPr>
            <a:t>In the Christian convent she made friends white two girls, then she made friends also in </a:t>
          </a:r>
          <a:r>
            <a:rPr lang="en-US" sz="1600" dirty="0" err="1" smtClean="0">
              <a:solidFill>
                <a:schemeClr val="tx1"/>
              </a:solidFill>
            </a:rPr>
            <a:t>Salvino</a:t>
          </a:r>
          <a:r>
            <a:rPr lang="en-US" sz="1600" dirty="0" smtClean="0">
              <a:solidFill>
                <a:schemeClr val="tx1"/>
              </a:solidFill>
            </a:rPr>
            <a:t> with some others</a:t>
          </a:r>
          <a:r>
            <a:rPr lang="en-US" sz="1400" dirty="0" smtClean="0">
              <a:solidFill>
                <a:schemeClr val="tx1"/>
              </a:solidFill>
            </a:rPr>
            <a:t>.</a:t>
          </a:r>
          <a:endParaRPr lang="it-IT" sz="1400" dirty="0">
            <a:solidFill>
              <a:schemeClr val="tx1"/>
            </a:solidFill>
          </a:endParaRPr>
        </a:p>
      </dgm:t>
    </dgm:pt>
    <dgm:pt modelId="{6271BFE4-3119-4A0A-9423-6E15DB2F50F9}" type="parTrans" cxnId="{77FE3D9A-9E5F-475B-AD65-45A6B5D7999B}">
      <dgm:prSet/>
      <dgm:spPr/>
      <dgm:t>
        <a:bodyPr/>
        <a:lstStyle/>
        <a:p>
          <a:endParaRPr lang="it-IT"/>
        </a:p>
      </dgm:t>
    </dgm:pt>
    <dgm:pt modelId="{B143FC83-685D-4A7E-A5B7-A4E74103EAF4}" type="sibTrans" cxnId="{77FE3D9A-9E5F-475B-AD65-45A6B5D7999B}">
      <dgm:prSet/>
      <dgm:spPr/>
      <dgm:t>
        <a:bodyPr/>
        <a:lstStyle/>
        <a:p>
          <a:endParaRPr lang="it-IT"/>
        </a:p>
      </dgm:t>
    </dgm:pt>
    <dgm:pt modelId="{F79927C0-D32D-4C75-BE96-B49F3E82A35C}">
      <dgm:prSet phldrT="[Testo]" custT="1"/>
      <dgm:spPr/>
      <dgm:t>
        <a:bodyPr/>
        <a:lstStyle/>
        <a:p>
          <a:r>
            <a:rPr lang="it-IT" sz="2400" b="1" dirty="0" smtClean="0">
              <a:solidFill>
                <a:srgbClr val="002060"/>
              </a:solidFill>
            </a:rPr>
            <a:t>RELATIONSHIPS – VITA SOCIALE</a:t>
          </a:r>
          <a:endParaRPr lang="it-IT" sz="2400" b="1" dirty="0">
            <a:solidFill>
              <a:srgbClr val="002060"/>
            </a:solidFill>
          </a:endParaRPr>
        </a:p>
      </dgm:t>
    </dgm:pt>
    <dgm:pt modelId="{6EE78743-1696-4A62-A034-76A6A994D40A}" type="parTrans" cxnId="{6AD3E23E-2CD2-4465-8DBF-37BDFD7CF5A9}">
      <dgm:prSet/>
      <dgm:spPr/>
      <dgm:t>
        <a:bodyPr/>
        <a:lstStyle/>
        <a:p>
          <a:endParaRPr lang="it-IT"/>
        </a:p>
      </dgm:t>
    </dgm:pt>
    <dgm:pt modelId="{2CE2EA2F-ECF9-47D3-8CBB-4EA676EC1848}" type="sibTrans" cxnId="{6AD3E23E-2CD2-4465-8DBF-37BDFD7CF5A9}">
      <dgm:prSet/>
      <dgm:spPr/>
      <dgm:t>
        <a:bodyPr/>
        <a:lstStyle/>
        <a:p>
          <a:endParaRPr lang="it-IT"/>
        </a:p>
      </dgm:t>
    </dgm:pt>
    <dgm:pt modelId="{6E621EFA-908D-41FD-A6BB-43E75416BFB1}">
      <dgm:prSet phldrT="[Testo]" custT="1"/>
      <dgm:spPr>
        <a:solidFill>
          <a:schemeClr val="bg1"/>
        </a:solidFill>
        <a:ln>
          <a:solidFill>
            <a:srgbClr val="002060"/>
          </a:solidFill>
        </a:ln>
      </dgm:spPr>
      <dgm:t>
        <a:bodyPr/>
        <a:lstStyle/>
        <a:p>
          <a:pPr algn="l"/>
          <a:r>
            <a:rPr lang="it-IT" sz="2000" dirty="0" smtClean="0">
              <a:solidFill>
                <a:schemeClr val="tx1"/>
              </a:solidFill>
            </a:rPr>
            <a:t>Back in </a:t>
          </a:r>
          <a:r>
            <a:rPr lang="it-IT" sz="2000" dirty="0" err="1" smtClean="0">
              <a:solidFill>
                <a:schemeClr val="tx1"/>
              </a:solidFill>
            </a:rPr>
            <a:t>Israel</a:t>
          </a:r>
          <a:r>
            <a:rPr lang="it-IT" sz="2000" dirty="0" smtClean="0">
              <a:solidFill>
                <a:schemeClr val="tx1"/>
              </a:solidFill>
            </a:rPr>
            <a:t>, </a:t>
          </a:r>
          <a:r>
            <a:rPr lang="it-IT" sz="2000" dirty="0" err="1" smtClean="0">
              <a:solidFill>
                <a:schemeClr val="tx1"/>
              </a:solidFill>
            </a:rPr>
            <a:t>she</a:t>
          </a:r>
          <a:r>
            <a:rPr lang="it-IT" sz="2000" dirty="0" smtClean="0">
              <a:solidFill>
                <a:schemeClr val="tx1"/>
              </a:solidFill>
            </a:rPr>
            <a:t> </a:t>
          </a:r>
          <a:r>
            <a:rPr lang="it-IT" sz="2000" dirty="0" err="1" smtClean="0">
              <a:solidFill>
                <a:schemeClr val="tx1"/>
              </a:solidFill>
            </a:rPr>
            <a:t>learns</a:t>
          </a:r>
          <a:r>
            <a:rPr lang="it-IT" sz="2000" dirty="0" smtClean="0">
              <a:solidFill>
                <a:schemeClr val="tx1"/>
              </a:solidFill>
            </a:rPr>
            <a:t> </a:t>
          </a:r>
          <a:r>
            <a:rPr lang="it-IT" sz="2000" dirty="0" err="1" smtClean="0">
              <a:solidFill>
                <a:schemeClr val="tx1"/>
              </a:solidFill>
            </a:rPr>
            <a:t>Hebrew</a:t>
          </a:r>
          <a:r>
            <a:rPr lang="it-IT" sz="2000" dirty="0" smtClean="0">
              <a:solidFill>
                <a:schemeClr val="tx1"/>
              </a:solidFill>
            </a:rPr>
            <a:t>, </a:t>
          </a:r>
          <a:r>
            <a:rPr lang="it-IT" sz="2000" dirty="0" err="1" smtClean="0">
              <a:solidFill>
                <a:schemeClr val="tx1"/>
              </a:solidFill>
            </a:rPr>
            <a:t>becomes</a:t>
          </a:r>
          <a:r>
            <a:rPr lang="it-IT" sz="2000" dirty="0" smtClean="0">
              <a:solidFill>
                <a:schemeClr val="tx1"/>
              </a:solidFill>
            </a:rPr>
            <a:t> a </a:t>
          </a:r>
          <a:r>
            <a:rPr lang="it-IT" sz="2000" dirty="0" err="1" smtClean="0">
              <a:solidFill>
                <a:schemeClr val="tx1"/>
              </a:solidFill>
            </a:rPr>
            <a:t>teacher</a:t>
          </a:r>
          <a:r>
            <a:rPr lang="it-IT" sz="2000" dirty="0" smtClean="0">
              <a:solidFill>
                <a:schemeClr val="tx1"/>
              </a:solidFill>
            </a:rPr>
            <a:t> and </a:t>
          </a:r>
          <a:r>
            <a:rPr lang="it-IT" sz="2000" dirty="0" err="1" smtClean="0">
              <a:solidFill>
                <a:schemeClr val="tx1"/>
              </a:solidFill>
            </a:rPr>
            <a:t>begins</a:t>
          </a:r>
          <a:r>
            <a:rPr lang="it-IT" sz="2000" dirty="0" smtClean="0">
              <a:solidFill>
                <a:schemeClr val="tx1"/>
              </a:solidFill>
            </a:rPr>
            <a:t> a new life…</a:t>
          </a:r>
          <a:endParaRPr lang="it-IT" sz="2000" dirty="0">
            <a:solidFill>
              <a:schemeClr val="tx1"/>
            </a:solidFill>
          </a:endParaRPr>
        </a:p>
      </dgm:t>
    </dgm:pt>
    <dgm:pt modelId="{B3656758-9A94-4037-BD72-2E88E2ADF0CA}" type="parTrans" cxnId="{634C51C7-D2C8-4FAA-9860-120CD1B7D12E}">
      <dgm:prSet/>
      <dgm:spPr/>
      <dgm:t>
        <a:bodyPr/>
        <a:lstStyle/>
        <a:p>
          <a:endParaRPr lang="it-IT"/>
        </a:p>
      </dgm:t>
    </dgm:pt>
    <dgm:pt modelId="{9FD86692-C32C-4351-BB40-1CC66C67C7FC}" type="sibTrans" cxnId="{634C51C7-D2C8-4FAA-9860-120CD1B7D12E}">
      <dgm:prSet/>
      <dgm:spPr/>
      <dgm:t>
        <a:bodyPr/>
        <a:lstStyle/>
        <a:p>
          <a:endParaRPr lang="it-IT"/>
        </a:p>
      </dgm:t>
    </dgm:pt>
    <dgm:pt modelId="{4921A775-FBE8-42D1-A136-8EC5DE4F7362}">
      <dgm:prSet phldrT="[Testo]"/>
      <dgm:spPr/>
      <dgm:t>
        <a:bodyPr/>
        <a:lstStyle/>
        <a:p>
          <a:r>
            <a:rPr lang="it-IT" b="1" dirty="0" smtClean="0">
              <a:solidFill>
                <a:srgbClr val="002060"/>
              </a:solidFill>
            </a:rPr>
            <a:t>VICTORY</a:t>
          </a:r>
          <a:endParaRPr lang="it-IT" b="1" dirty="0">
            <a:solidFill>
              <a:srgbClr val="002060"/>
            </a:solidFill>
          </a:endParaRPr>
        </a:p>
      </dgm:t>
    </dgm:pt>
    <dgm:pt modelId="{FEF65656-F0AF-4881-A0D1-D4029C9C1881}" type="parTrans" cxnId="{ACC40B68-A4CA-4E82-9BE0-6DC3E25104E6}">
      <dgm:prSet/>
      <dgm:spPr/>
      <dgm:t>
        <a:bodyPr/>
        <a:lstStyle/>
        <a:p>
          <a:endParaRPr lang="it-IT"/>
        </a:p>
      </dgm:t>
    </dgm:pt>
    <dgm:pt modelId="{16F98B51-3A71-481C-B7AD-2B737566662E}" type="sibTrans" cxnId="{ACC40B68-A4CA-4E82-9BE0-6DC3E25104E6}">
      <dgm:prSet/>
      <dgm:spPr/>
      <dgm:t>
        <a:bodyPr/>
        <a:lstStyle/>
        <a:p>
          <a:endParaRPr lang="it-IT"/>
        </a:p>
      </dgm:t>
    </dgm:pt>
    <dgm:pt modelId="{F1BBF574-DFC6-4CFA-A9D0-B96D3C46A68F}">
      <dgm:prSet phldrT="[Testo]"/>
      <dgm:spPr/>
      <dgm:t>
        <a:bodyPr/>
        <a:lstStyle/>
        <a:p>
          <a:r>
            <a:rPr lang="it-IT" b="1" dirty="0" smtClean="0">
              <a:solidFill>
                <a:srgbClr val="002060"/>
              </a:solidFill>
            </a:rPr>
            <a:t>VITTORIA</a:t>
          </a:r>
          <a:endParaRPr lang="it-IT" b="1" dirty="0">
            <a:solidFill>
              <a:srgbClr val="002060"/>
            </a:solidFill>
          </a:endParaRPr>
        </a:p>
      </dgm:t>
    </dgm:pt>
    <dgm:pt modelId="{BB804359-6473-4862-B29B-BAC10BE52B8E}" type="parTrans" cxnId="{822FA45E-6256-41BE-A794-5CBD10E339AC}">
      <dgm:prSet/>
      <dgm:spPr/>
      <dgm:t>
        <a:bodyPr/>
        <a:lstStyle/>
        <a:p>
          <a:endParaRPr lang="it-IT"/>
        </a:p>
      </dgm:t>
    </dgm:pt>
    <dgm:pt modelId="{FEF3AFFA-FEDD-4EC9-9952-12C0FA1DD377}" type="sibTrans" cxnId="{822FA45E-6256-41BE-A794-5CBD10E339AC}">
      <dgm:prSet/>
      <dgm:spPr/>
      <dgm:t>
        <a:bodyPr/>
        <a:lstStyle/>
        <a:p>
          <a:endParaRPr lang="it-IT"/>
        </a:p>
      </dgm:t>
    </dgm:pt>
    <dgm:pt modelId="{B3451F3A-9F2B-4D6F-8CF0-08E73BA09463}">
      <dgm:prSet phldrT="[Testo]" custT="1"/>
      <dgm:spPr/>
      <dgm:t>
        <a:bodyPr/>
        <a:lstStyle/>
        <a:p>
          <a:r>
            <a:rPr lang="it-IT" sz="2400" b="1" dirty="0" smtClean="0">
              <a:solidFill>
                <a:srgbClr val="002060"/>
              </a:solidFill>
            </a:rPr>
            <a:t>EGO - DOCUMENTS</a:t>
          </a:r>
          <a:endParaRPr lang="it-IT" sz="2400" b="1" dirty="0">
            <a:solidFill>
              <a:srgbClr val="002060"/>
            </a:solidFill>
          </a:endParaRPr>
        </a:p>
      </dgm:t>
    </dgm:pt>
    <dgm:pt modelId="{077D5351-A11E-491E-9AC3-CF5FF51B65D8}" type="parTrans" cxnId="{5E5762A9-A86F-41DB-9C75-FE50FE86F8EB}">
      <dgm:prSet/>
      <dgm:spPr/>
      <dgm:t>
        <a:bodyPr/>
        <a:lstStyle/>
        <a:p>
          <a:endParaRPr lang="it-IT"/>
        </a:p>
      </dgm:t>
    </dgm:pt>
    <dgm:pt modelId="{045C71DD-B87E-448A-949B-1D03F315CB57}" type="sibTrans" cxnId="{5E5762A9-A86F-41DB-9C75-FE50FE86F8EB}">
      <dgm:prSet/>
      <dgm:spPr/>
      <dgm:t>
        <a:bodyPr/>
        <a:lstStyle/>
        <a:p>
          <a:endParaRPr lang="it-IT"/>
        </a:p>
      </dgm:t>
    </dgm:pt>
    <dgm:pt modelId="{FD039D29-CC9B-4D33-8AB6-F34A39430711}" type="pres">
      <dgm:prSet presAssocID="{2AA5074D-96BF-46DA-B045-13632DD45A9C}" presName="rootnode" presStyleCnt="0">
        <dgm:presLayoutVars>
          <dgm:chMax/>
          <dgm:chPref/>
          <dgm:dir/>
          <dgm:animLvl val="lvl"/>
        </dgm:presLayoutVars>
      </dgm:prSet>
      <dgm:spPr/>
      <dgm:t>
        <a:bodyPr/>
        <a:lstStyle/>
        <a:p>
          <a:endParaRPr lang="it-IT"/>
        </a:p>
      </dgm:t>
    </dgm:pt>
    <dgm:pt modelId="{BD038473-4CF6-4569-9E1C-D1EF315B312B}" type="pres">
      <dgm:prSet presAssocID="{2501A10E-0494-4626-99C3-6086FFAB823B}" presName="composite" presStyleCnt="0"/>
      <dgm:spPr/>
    </dgm:pt>
    <dgm:pt modelId="{81DC9BB8-1AE9-4A0F-BA18-C02FBA3C6E4D}" type="pres">
      <dgm:prSet presAssocID="{2501A10E-0494-4626-99C3-6086FFAB823B}" presName="bentUpArrow1" presStyleLbl="alignImgPlace1" presStyleIdx="0" presStyleCnt="2" custLinFactNeighborX="2482" custLinFactNeighborY="32482"/>
      <dgm:spPr>
        <a:ln>
          <a:solidFill>
            <a:srgbClr val="002060"/>
          </a:solidFill>
        </a:ln>
      </dgm:spPr>
    </dgm:pt>
    <dgm:pt modelId="{CFCFC748-309C-4819-B0D8-3B36C9814CD1}" type="pres">
      <dgm:prSet presAssocID="{2501A10E-0494-4626-99C3-6086FFAB823B}" presName="ParentText" presStyleLbl="node1" presStyleIdx="0" presStyleCnt="3" custScaleX="112284" custScaleY="127953">
        <dgm:presLayoutVars>
          <dgm:chMax val="1"/>
          <dgm:chPref val="1"/>
          <dgm:bulletEnabled val="1"/>
        </dgm:presLayoutVars>
      </dgm:prSet>
      <dgm:spPr/>
      <dgm:t>
        <a:bodyPr/>
        <a:lstStyle/>
        <a:p>
          <a:endParaRPr lang="it-IT"/>
        </a:p>
      </dgm:t>
    </dgm:pt>
    <dgm:pt modelId="{5D6C6EA8-6B50-4C78-9C56-60E7A244ECDB}" type="pres">
      <dgm:prSet presAssocID="{2501A10E-0494-4626-99C3-6086FFAB823B}" presName="ChildText" presStyleLbl="revTx" presStyleIdx="0" presStyleCnt="3" custScaleX="291654" custLinFactX="10307" custLinFactNeighborX="100000" custLinFactNeighborY="-70575">
        <dgm:presLayoutVars>
          <dgm:chMax val="0"/>
          <dgm:chPref val="0"/>
          <dgm:bulletEnabled val="1"/>
        </dgm:presLayoutVars>
      </dgm:prSet>
      <dgm:spPr/>
      <dgm:t>
        <a:bodyPr/>
        <a:lstStyle/>
        <a:p>
          <a:endParaRPr lang="it-IT"/>
        </a:p>
      </dgm:t>
    </dgm:pt>
    <dgm:pt modelId="{CB5C8B52-A58D-43E5-A745-CB741021BBB6}" type="pres">
      <dgm:prSet presAssocID="{D67FF77F-86EB-4D46-9FA4-E509731586F0}" presName="sibTrans" presStyleCnt="0"/>
      <dgm:spPr/>
    </dgm:pt>
    <dgm:pt modelId="{EC35CEA9-31CA-4A81-B02F-B1388AABCC4D}" type="pres">
      <dgm:prSet presAssocID="{D3DD033F-4FA8-4532-B4EF-FFE617618B33}" presName="composite" presStyleCnt="0"/>
      <dgm:spPr/>
    </dgm:pt>
    <dgm:pt modelId="{C07AC594-5688-4400-A76B-9B727C86BDD4}" type="pres">
      <dgm:prSet presAssocID="{D3DD033F-4FA8-4532-B4EF-FFE617618B33}" presName="bentUpArrow1" presStyleLbl="alignImgPlace1" presStyleIdx="1" presStyleCnt="2" custLinFactNeighborX="-3176" custLinFactNeighborY="29927"/>
      <dgm:spPr>
        <a:ln>
          <a:solidFill>
            <a:srgbClr val="002060"/>
          </a:solidFill>
        </a:ln>
      </dgm:spPr>
    </dgm:pt>
    <dgm:pt modelId="{7A2A4A24-C3E1-4A5A-932A-A435E65B4ECD}" type="pres">
      <dgm:prSet presAssocID="{D3DD033F-4FA8-4532-B4EF-FFE617618B33}" presName="ParentText" presStyleLbl="node1" presStyleIdx="1" presStyleCnt="3" custScaleX="123021">
        <dgm:presLayoutVars>
          <dgm:chMax val="1"/>
          <dgm:chPref val="1"/>
          <dgm:bulletEnabled val="1"/>
        </dgm:presLayoutVars>
      </dgm:prSet>
      <dgm:spPr/>
      <dgm:t>
        <a:bodyPr/>
        <a:lstStyle/>
        <a:p>
          <a:endParaRPr lang="it-IT"/>
        </a:p>
      </dgm:t>
    </dgm:pt>
    <dgm:pt modelId="{DE3F548F-9BA8-4B42-AEB9-63263730CB73}" type="pres">
      <dgm:prSet presAssocID="{D3DD033F-4FA8-4532-B4EF-FFE617618B33}" presName="ChildText" presStyleLbl="revTx" presStyleIdx="1" presStyleCnt="3" custScaleX="287216" custLinFactNeighborX="78024" custLinFactNeighborY="-81905">
        <dgm:presLayoutVars>
          <dgm:chMax val="0"/>
          <dgm:chPref val="0"/>
          <dgm:bulletEnabled val="1"/>
        </dgm:presLayoutVars>
      </dgm:prSet>
      <dgm:spPr/>
      <dgm:t>
        <a:bodyPr/>
        <a:lstStyle/>
        <a:p>
          <a:endParaRPr lang="it-IT"/>
        </a:p>
      </dgm:t>
    </dgm:pt>
    <dgm:pt modelId="{70222027-BD53-4B5D-B986-BE7DF4D92D47}" type="pres">
      <dgm:prSet presAssocID="{B143FC83-685D-4A7E-A5B7-A4E74103EAF4}" presName="sibTrans" presStyleCnt="0"/>
      <dgm:spPr/>
    </dgm:pt>
    <dgm:pt modelId="{71BCB0BC-38BC-4453-8EAE-E6236CA8035A}" type="pres">
      <dgm:prSet presAssocID="{6E621EFA-908D-41FD-A6BB-43E75416BFB1}" presName="composite" presStyleCnt="0"/>
      <dgm:spPr/>
    </dgm:pt>
    <dgm:pt modelId="{03C9EC6A-AE72-4D50-8F28-9971FB454722}" type="pres">
      <dgm:prSet presAssocID="{6E621EFA-908D-41FD-A6BB-43E75416BFB1}" presName="ParentText" presStyleLbl="node1" presStyleIdx="2" presStyleCnt="3" custScaleX="118273">
        <dgm:presLayoutVars>
          <dgm:chMax val="1"/>
          <dgm:chPref val="1"/>
          <dgm:bulletEnabled val="1"/>
        </dgm:presLayoutVars>
      </dgm:prSet>
      <dgm:spPr/>
      <dgm:t>
        <a:bodyPr/>
        <a:lstStyle/>
        <a:p>
          <a:endParaRPr lang="it-IT"/>
        </a:p>
      </dgm:t>
    </dgm:pt>
    <dgm:pt modelId="{3FECAB5A-C9A3-4845-829C-97048C9454F2}" type="pres">
      <dgm:prSet presAssocID="{6E621EFA-908D-41FD-A6BB-43E75416BFB1}" presName="FinalChildText" presStyleLbl="revTx" presStyleIdx="2" presStyleCnt="3" custLinFactNeighborX="-5877" custLinFactNeighborY="-78662">
        <dgm:presLayoutVars>
          <dgm:chMax val="0"/>
          <dgm:chPref val="0"/>
          <dgm:bulletEnabled val="1"/>
        </dgm:presLayoutVars>
      </dgm:prSet>
      <dgm:spPr/>
      <dgm:t>
        <a:bodyPr/>
        <a:lstStyle/>
        <a:p>
          <a:endParaRPr lang="it-IT"/>
        </a:p>
      </dgm:t>
    </dgm:pt>
  </dgm:ptLst>
  <dgm:cxnLst>
    <dgm:cxn modelId="{5081F30D-F850-4797-A5BC-A104BCB1FB94}" type="presOf" srcId="{F1BBF574-DFC6-4CFA-A9D0-B96D3C46A68F}" destId="{3FECAB5A-C9A3-4845-829C-97048C9454F2}" srcOrd="0" destOrd="1" presId="urn:microsoft.com/office/officeart/2005/8/layout/StepDownProcess"/>
    <dgm:cxn modelId="{ACC40B68-A4CA-4E82-9BE0-6DC3E25104E6}" srcId="{6E621EFA-908D-41FD-A6BB-43E75416BFB1}" destId="{4921A775-FBE8-42D1-A136-8EC5DE4F7362}" srcOrd="0" destOrd="0" parTransId="{FEF65656-F0AF-4881-A0D1-D4029C9C1881}" sibTransId="{16F98B51-3A71-481C-B7AD-2B737566662E}"/>
    <dgm:cxn modelId="{77FE3D9A-9E5F-475B-AD65-45A6B5D7999B}" srcId="{2AA5074D-96BF-46DA-B045-13632DD45A9C}" destId="{D3DD033F-4FA8-4532-B4EF-FFE617618B33}" srcOrd="1" destOrd="0" parTransId="{6271BFE4-3119-4A0A-9423-6E15DB2F50F9}" sibTransId="{B143FC83-685D-4A7E-A5B7-A4E74103EAF4}"/>
    <dgm:cxn modelId="{4FD6D225-7B41-4A26-B792-F635CD33ECFE}" type="presOf" srcId="{6E621EFA-908D-41FD-A6BB-43E75416BFB1}" destId="{03C9EC6A-AE72-4D50-8F28-9971FB454722}" srcOrd="0" destOrd="0" presId="urn:microsoft.com/office/officeart/2005/8/layout/StepDownProcess"/>
    <dgm:cxn modelId="{ADB3D422-968B-4341-8472-1E32E32FB73C}" type="presOf" srcId="{4921A775-FBE8-42D1-A136-8EC5DE4F7362}" destId="{3FECAB5A-C9A3-4845-829C-97048C9454F2}" srcOrd="0" destOrd="0" presId="urn:microsoft.com/office/officeart/2005/8/layout/StepDownProcess"/>
    <dgm:cxn modelId="{F112775F-FA5C-47DB-B4EB-E54E2D5B86A2}" srcId="{2AA5074D-96BF-46DA-B045-13632DD45A9C}" destId="{2501A10E-0494-4626-99C3-6086FFAB823B}" srcOrd="0" destOrd="0" parTransId="{F3701D46-FB84-470F-B7AE-49D70FA4752F}" sibTransId="{D67FF77F-86EB-4D46-9FA4-E509731586F0}"/>
    <dgm:cxn modelId="{634C51C7-D2C8-4FAA-9860-120CD1B7D12E}" srcId="{2AA5074D-96BF-46DA-B045-13632DD45A9C}" destId="{6E621EFA-908D-41FD-A6BB-43E75416BFB1}" srcOrd="2" destOrd="0" parTransId="{B3656758-9A94-4037-BD72-2E88E2ADF0CA}" sibTransId="{9FD86692-C32C-4351-BB40-1CC66C67C7FC}"/>
    <dgm:cxn modelId="{6AEA1C7A-3C1F-4D57-8AB7-C5D90DEC2CB6}" type="presOf" srcId="{D3DD033F-4FA8-4532-B4EF-FFE617618B33}" destId="{7A2A4A24-C3E1-4A5A-932A-A435E65B4ECD}" srcOrd="0" destOrd="0" presId="urn:microsoft.com/office/officeart/2005/8/layout/StepDownProcess"/>
    <dgm:cxn modelId="{43F502BF-5088-4899-AAEC-13EF313A638D}" type="presOf" srcId="{1229F26D-0EB9-4C39-AB67-437D3AB521A0}" destId="{5D6C6EA8-6B50-4C78-9C56-60E7A244ECDB}" srcOrd="0" destOrd="0" presId="urn:microsoft.com/office/officeart/2005/8/layout/StepDownProcess"/>
    <dgm:cxn modelId="{93AB3CAA-C8BD-4BBC-B58B-F88BD4BBE166}" srcId="{2501A10E-0494-4626-99C3-6086FFAB823B}" destId="{1229F26D-0EB9-4C39-AB67-437D3AB521A0}" srcOrd="0" destOrd="0" parTransId="{58362551-30FA-4AAE-BBC8-CA1B8A07BF5A}" sibTransId="{C512A9B0-7F00-4B2B-992B-78F954FFB752}"/>
    <dgm:cxn modelId="{E8B06158-0DA1-49FD-8A60-CB59029BF112}" type="presOf" srcId="{2501A10E-0494-4626-99C3-6086FFAB823B}" destId="{CFCFC748-309C-4819-B0D8-3B36C9814CD1}" srcOrd="0" destOrd="0" presId="urn:microsoft.com/office/officeart/2005/8/layout/StepDownProcess"/>
    <dgm:cxn modelId="{7ACC3120-3808-45CA-A162-6A2DE3FA345B}" type="presOf" srcId="{B3451F3A-9F2B-4D6F-8CF0-08E73BA09463}" destId="{5D6C6EA8-6B50-4C78-9C56-60E7A244ECDB}" srcOrd="0" destOrd="1" presId="urn:microsoft.com/office/officeart/2005/8/layout/StepDownProcess"/>
    <dgm:cxn modelId="{822FA45E-6256-41BE-A794-5CBD10E339AC}" srcId="{6E621EFA-908D-41FD-A6BB-43E75416BFB1}" destId="{F1BBF574-DFC6-4CFA-A9D0-B96D3C46A68F}" srcOrd="1" destOrd="0" parTransId="{BB804359-6473-4862-B29B-BAC10BE52B8E}" sibTransId="{FEF3AFFA-FEDD-4EC9-9952-12C0FA1DD377}"/>
    <dgm:cxn modelId="{42A9C8F2-1AC4-4DC9-87B6-D5E0F38ED49B}" type="presOf" srcId="{2AA5074D-96BF-46DA-B045-13632DD45A9C}" destId="{FD039D29-CC9B-4D33-8AB6-F34A39430711}" srcOrd="0" destOrd="0" presId="urn:microsoft.com/office/officeart/2005/8/layout/StepDownProcess"/>
    <dgm:cxn modelId="{C4F29F88-DE45-4C0F-9D48-020E23258F0D}" type="presOf" srcId="{F79927C0-D32D-4C75-BE96-B49F3E82A35C}" destId="{DE3F548F-9BA8-4B42-AEB9-63263730CB73}" srcOrd="0" destOrd="0" presId="urn:microsoft.com/office/officeart/2005/8/layout/StepDownProcess"/>
    <dgm:cxn modelId="{6AD3E23E-2CD2-4465-8DBF-37BDFD7CF5A9}" srcId="{D3DD033F-4FA8-4532-B4EF-FFE617618B33}" destId="{F79927C0-D32D-4C75-BE96-B49F3E82A35C}" srcOrd="0" destOrd="0" parTransId="{6EE78743-1696-4A62-A034-76A6A994D40A}" sibTransId="{2CE2EA2F-ECF9-47D3-8CBB-4EA676EC1848}"/>
    <dgm:cxn modelId="{5E5762A9-A86F-41DB-9C75-FE50FE86F8EB}" srcId="{2501A10E-0494-4626-99C3-6086FFAB823B}" destId="{B3451F3A-9F2B-4D6F-8CF0-08E73BA09463}" srcOrd="1" destOrd="0" parTransId="{077D5351-A11E-491E-9AC3-CF5FF51B65D8}" sibTransId="{045C71DD-B87E-448A-949B-1D03F315CB57}"/>
    <dgm:cxn modelId="{CC95AC92-6A0F-4AB2-BC85-47654A813AA3}" type="presParOf" srcId="{FD039D29-CC9B-4D33-8AB6-F34A39430711}" destId="{BD038473-4CF6-4569-9E1C-D1EF315B312B}" srcOrd="0" destOrd="0" presId="urn:microsoft.com/office/officeart/2005/8/layout/StepDownProcess"/>
    <dgm:cxn modelId="{10540123-CD21-4C23-9845-D28A02999F9B}" type="presParOf" srcId="{BD038473-4CF6-4569-9E1C-D1EF315B312B}" destId="{81DC9BB8-1AE9-4A0F-BA18-C02FBA3C6E4D}" srcOrd="0" destOrd="0" presId="urn:microsoft.com/office/officeart/2005/8/layout/StepDownProcess"/>
    <dgm:cxn modelId="{9C2171CC-F39C-4A2E-8E3D-6ACB9A02B41F}" type="presParOf" srcId="{BD038473-4CF6-4569-9E1C-D1EF315B312B}" destId="{CFCFC748-309C-4819-B0D8-3B36C9814CD1}" srcOrd="1" destOrd="0" presId="urn:microsoft.com/office/officeart/2005/8/layout/StepDownProcess"/>
    <dgm:cxn modelId="{5361E99C-C5B0-4D8D-BE00-9B169CB4EABE}" type="presParOf" srcId="{BD038473-4CF6-4569-9E1C-D1EF315B312B}" destId="{5D6C6EA8-6B50-4C78-9C56-60E7A244ECDB}" srcOrd="2" destOrd="0" presId="urn:microsoft.com/office/officeart/2005/8/layout/StepDownProcess"/>
    <dgm:cxn modelId="{514C0036-FFB2-48A8-9D0C-797C217103E8}" type="presParOf" srcId="{FD039D29-CC9B-4D33-8AB6-F34A39430711}" destId="{CB5C8B52-A58D-43E5-A745-CB741021BBB6}" srcOrd="1" destOrd="0" presId="urn:microsoft.com/office/officeart/2005/8/layout/StepDownProcess"/>
    <dgm:cxn modelId="{247D2530-2D5B-4209-9874-3CEA331E6D4B}" type="presParOf" srcId="{FD039D29-CC9B-4D33-8AB6-F34A39430711}" destId="{EC35CEA9-31CA-4A81-B02F-B1388AABCC4D}" srcOrd="2" destOrd="0" presId="urn:microsoft.com/office/officeart/2005/8/layout/StepDownProcess"/>
    <dgm:cxn modelId="{F7552421-C9A2-4993-A0FF-CC8ADF2FC84C}" type="presParOf" srcId="{EC35CEA9-31CA-4A81-B02F-B1388AABCC4D}" destId="{C07AC594-5688-4400-A76B-9B727C86BDD4}" srcOrd="0" destOrd="0" presId="urn:microsoft.com/office/officeart/2005/8/layout/StepDownProcess"/>
    <dgm:cxn modelId="{04CB1621-5D5B-47E1-B2F0-263DEA53B821}" type="presParOf" srcId="{EC35CEA9-31CA-4A81-B02F-B1388AABCC4D}" destId="{7A2A4A24-C3E1-4A5A-932A-A435E65B4ECD}" srcOrd="1" destOrd="0" presId="urn:microsoft.com/office/officeart/2005/8/layout/StepDownProcess"/>
    <dgm:cxn modelId="{61700D6E-221A-48E9-89D6-27AD36578516}" type="presParOf" srcId="{EC35CEA9-31CA-4A81-B02F-B1388AABCC4D}" destId="{DE3F548F-9BA8-4B42-AEB9-63263730CB73}" srcOrd="2" destOrd="0" presId="urn:microsoft.com/office/officeart/2005/8/layout/StepDownProcess"/>
    <dgm:cxn modelId="{F58A8CC5-235A-4189-BED2-6A8B8C359CDF}" type="presParOf" srcId="{FD039D29-CC9B-4D33-8AB6-F34A39430711}" destId="{70222027-BD53-4B5D-B986-BE7DF4D92D47}" srcOrd="3" destOrd="0" presId="urn:microsoft.com/office/officeart/2005/8/layout/StepDownProcess"/>
    <dgm:cxn modelId="{655C6ED0-849E-46DF-9E7D-0752C22752BE}" type="presParOf" srcId="{FD039D29-CC9B-4D33-8AB6-F34A39430711}" destId="{71BCB0BC-38BC-4453-8EAE-E6236CA8035A}" srcOrd="4" destOrd="0" presId="urn:microsoft.com/office/officeart/2005/8/layout/StepDownProcess"/>
    <dgm:cxn modelId="{83DB9B4D-F5FF-4641-9953-1360CD11ED56}" type="presParOf" srcId="{71BCB0BC-38BC-4453-8EAE-E6236CA8035A}" destId="{03C9EC6A-AE72-4D50-8F28-9971FB454722}" srcOrd="0" destOrd="0" presId="urn:microsoft.com/office/officeart/2005/8/layout/StepDownProcess"/>
    <dgm:cxn modelId="{6DD3D7AA-FF71-40CB-A965-5D0E075052C0}" type="presParOf" srcId="{71BCB0BC-38BC-4453-8EAE-E6236CA8035A}" destId="{3FECAB5A-C9A3-4845-829C-97048C9454F2}"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3505CCA-E175-4113-A2E0-CE4F3B41BF19}" type="doc">
      <dgm:prSet loTypeId="urn:microsoft.com/office/officeart/2005/8/layout/hProcess10" loCatId="picture" qsTypeId="urn:microsoft.com/office/officeart/2005/8/quickstyle/simple1" qsCatId="simple" csTypeId="urn:microsoft.com/office/officeart/2005/8/colors/accent1_2" csCatId="accent1" phldr="1"/>
      <dgm:spPr/>
      <dgm:t>
        <a:bodyPr/>
        <a:lstStyle/>
        <a:p>
          <a:endParaRPr lang="it-IT"/>
        </a:p>
      </dgm:t>
    </dgm:pt>
    <dgm:pt modelId="{133D0C0F-8692-47E1-8CC8-AB46C85FB290}">
      <dgm:prSet phldrT="[Testo]" custT="1"/>
      <dgm:spPr>
        <a:solidFill>
          <a:schemeClr val="bg1"/>
        </a:solidFill>
        <a:ln>
          <a:solidFill>
            <a:srgbClr val="002060"/>
          </a:solidFill>
        </a:ln>
      </dgm:spPr>
      <dgm:t>
        <a:bodyPr/>
        <a:lstStyle/>
        <a:p>
          <a:r>
            <a:rPr lang="it-IT" sz="2200" dirty="0" smtClean="0">
              <a:solidFill>
                <a:srgbClr val="002060"/>
              </a:solidFill>
            </a:rPr>
            <a:t> </a:t>
          </a:r>
          <a:r>
            <a:rPr lang="it-IT" sz="1800" b="1" dirty="0" err="1" smtClean="0">
              <a:solidFill>
                <a:srgbClr val="002060"/>
              </a:solidFill>
            </a:rPr>
            <a:t>Writing</a:t>
          </a:r>
          <a:r>
            <a:rPr lang="it-IT" sz="1800" b="1" dirty="0" smtClean="0">
              <a:solidFill>
                <a:srgbClr val="002060"/>
              </a:solidFill>
            </a:rPr>
            <a:t>  </a:t>
          </a:r>
          <a:r>
            <a:rPr lang="it-IT" sz="1800" b="1" dirty="0" err="1" smtClean="0">
              <a:solidFill>
                <a:srgbClr val="002060"/>
              </a:solidFill>
            </a:rPr>
            <a:t>my</a:t>
          </a:r>
          <a:r>
            <a:rPr lang="it-IT" sz="1800" b="1" dirty="0" smtClean="0">
              <a:solidFill>
                <a:srgbClr val="002060"/>
              </a:solidFill>
            </a:rPr>
            <a:t> </a:t>
          </a:r>
          <a:r>
            <a:rPr lang="it-IT" sz="1800" b="1" dirty="0" err="1" smtClean="0">
              <a:solidFill>
                <a:srgbClr val="002060"/>
              </a:solidFill>
            </a:rPr>
            <a:t>reactions</a:t>
          </a:r>
          <a:r>
            <a:rPr lang="it-IT" sz="1800" b="1" dirty="0" smtClean="0">
              <a:solidFill>
                <a:srgbClr val="002060"/>
              </a:solidFill>
            </a:rPr>
            <a:t> </a:t>
          </a:r>
          <a:endParaRPr lang="it-IT" sz="2000" b="1" dirty="0">
            <a:solidFill>
              <a:srgbClr val="002060"/>
            </a:solidFill>
          </a:endParaRPr>
        </a:p>
      </dgm:t>
    </dgm:pt>
    <dgm:pt modelId="{5D93E285-31AD-4237-9939-E00895A184DE}" type="parTrans" cxnId="{965BA378-0EDF-47D5-8789-9499156D1142}">
      <dgm:prSet/>
      <dgm:spPr/>
      <dgm:t>
        <a:bodyPr/>
        <a:lstStyle/>
        <a:p>
          <a:endParaRPr lang="it-IT"/>
        </a:p>
      </dgm:t>
    </dgm:pt>
    <dgm:pt modelId="{6162A669-D6D8-4FC1-85BC-6447B689D901}" type="sibTrans" cxnId="{965BA378-0EDF-47D5-8789-9499156D1142}">
      <dgm:prSet/>
      <dgm:spPr>
        <a:ln>
          <a:solidFill>
            <a:srgbClr val="002060"/>
          </a:solidFill>
        </a:ln>
      </dgm:spPr>
      <dgm:t>
        <a:bodyPr/>
        <a:lstStyle/>
        <a:p>
          <a:endParaRPr lang="it-IT"/>
        </a:p>
      </dgm:t>
    </dgm:pt>
    <dgm:pt modelId="{A83A8307-10C3-442B-937B-4D562CC73838}">
      <dgm:prSet phldrT="[Testo]"/>
      <dgm:spPr>
        <a:solidFill>
          <a:schemeClr val="bg1"/>
        </a:solidFill>
        <a:ln>
          <a:solidFill>
            <a:srgbClr val="002060"/>
          </a:solidFill>
        </a:ln>
      </dgm:spPr>
      <dgm:t>
        <a:bodyPr/>
        <a:lstStyle/>
        <a:p>
          <a:r>
            <a:rPr lang="en-US" sz="1700" dirty="0" smtClean="0">
              <a:solidFill>
                <a:schemeClr val="tx1"/>
              </a:solidFill>
            </a:rPr>
            <a:t>I’m very surprised , she was a very brave child, despite the situation</a:t>
          </a:r>
          <a:endParaRPr lang="it-IT" sz="1700" dirty="0">
            <a:solidFill>
              <a:schemeClr val="tx1"/>
            </a:solidFill>
          </a:endParaRPr>
        </a:p>
      </dgm:t>
    </dgm:pt>
    <dgm:pt modelId="{AB1CAA9B-E6CB-41E2-9EE7-07D931FF55F5}" type="parTrans" cxnId="{6E3B8A2E-065B-4E43-AD0B-B73DAE2B1A66}">
      <dgm:prSet/>
      <dgm:spPr/>
      <dgm:t>
        <a:bodyPr/>
        <a:lstStyle/>
        <a:p>
          <a:endParaRPr lang="it-IT"/>
        </a:p>
      </dgm:t>
    </dgm:pt>
    <dgm:pt modelId="{847D2FAC-64E0-485C-B0E1-31F8AB38E779}" type="sibTrans" cxnId="{6E3B8A2E-065B-4E43-AD0B-B73DAE2B1A66}">
      <dgm:prSet/>
      <dgm:spPr/>
      <dgm:t>
        <a:bodyPr/>
        <a:lstStyle/>
        <a:p>
          <a:endParaRPr lang="it-IT"/>
        </a:p>
      </dgm:t>
    </dgm:pt>
    <dgm:pt modelId="{71788472-E915-4CF8-9D47-CF0167C852E2}">
      <dgm:prSet phldrT="[Testo]" custT="1"/>
      <dgm:spPr>
        <a:solidFill>
          <a:schemeClr val="bg1"/>
        </a:solidFill>
        <a:ln>
          <a:solidFill>
            <a:srgbClr val="002060"/>
          </a:solidFill>
        </a:ln>
      </dgm:spPr>
      <dgm:t>
        <a:bodyPr/>
        <a:lstStyle/>
        <a:p>
          <a:r>
            <a:rPr lang="it-IT" sz="1800" b="1" dirty="0" smtClean="0">
              <a:solidFill>
                <a:srgbClr val="002060"/>
              </a:solidFill>
            </a:rPr>
            <a:t>Reading  </a:t>
          </a:r>
          <a:r>
            <a:rPr lang="it-IT" sz="1800" b="1" dirty="0" err="1" smtClean="0">
              <a:solidFill>
                <a:srgbClr val="002060"/>
              </a:solidFill>
            </a:rPr>
            <a:t>my</a:t>
          </a:r>
          <a:r>
            <a:rPr lang="it-IT" sz="1800" b="1" dirty="0" smtClean="0">
              <a:solidFill>
                <a:srgbClr val="002060"/>
              </a:solidFill>
            </a:rPr>
            <a:t> </a:t>
          </a:r>
          <a:r>
            <a:rPr lang="it-IT" sz="1800" b="1" dirty="0" err="1" smtClean="0">
              <a:solidFill>
                <a:srgbClr val="002060"/>
              </a:solidFill>
            </a:rPr>
            <a:t>reactions</a:t>
          </a:r>
          <a:endParaRPr lang="it-IT" sz="1800" b="1" dirty="0">
            <a:solidFill>
              <a:srgbClr val="002060"/>
            </a:solidFill>
          </a:endParaRPr>
        </a:p>
      </dgm:t>
    </dgm:pt>
    <dgm:pt modelId="{32FC6E5E-E90A-4396-B8FF-2B49543CD09D}" type="parTrans" cxnId="{03529BBC-3B4F-4870-9407-BA5A9A76E40E}">
      <dgm:prSet/>
      <dgm:spPr/>
      <dgm:t>
        <a:bodyPr/>
        <a:lstStyle/>
        <a:p>
          <a:endParaRPr lang="it-IT"/>
        </a:p>
      </dgm:t>
    </dgm:pt>
    <dgm:pt modelId="{8DC47102-C417-4C96-8887-7B04ED55AC58}" type="sibTrans" cxnId="{03529BBC-3B4F-4870-9407-BA5A9A76E40E}">
      <dgm:prSet/>
      <dgm:spPr>
        <a:ln>
          <a:solidFill>
            <a:srgbClr val="002060"/>
          </a:solidFill>
        </a:ln>
      </dgm:spPr>
      <dgm:t>
        <a:bodyPr/>
        <a:lstStyle/>
        <a:p>
          <a:endParaRPr lang="it-IT"/>
        </a:p>
      </dgm:t>
    </dgm:pt>
    <dgm:pt modelId="{CD2E1347-BAAC-4C49-99DE-01BA5E0A19AB}">
      <dgm:prSet phldrT="[Testo]"/>
      <dgm:spPr>
        <a:solidFill>
          <a:schemeClr val="bg1"/>
        </a:solidFill>
        <a:ln>
          <a:solidFill>
            <a:srgbClr val="002060"/>
          </a:solidFill>
        </a:ln>
      </dgm:spPr>
      <dgm:t>
        <a:bodyPr/>
        <a:lstStyle/>
        <a:p>
          <a:r>
            <a:rPr lang="it-IT" sz="1700" dirty="0" err="1" smtClean="0">
              <a:solidFill>
                <a:schemeClr val="tx1"/>
              </a:solidFill>
            </a:rPr>
            <a:t>What</a:t>
          </a:r>
          <a:r>
            <a:rPr lang="it-IT" sz="1700" dirty="0" smtClean="0">
              <a:solidFill>
                <a:schemeClr val="tx1"/>
              </a:solidFill>
            </a:rPr>
            <a:t> </a:t>
          </a:r>
          <a:r>
            <a:rPr lang="it-IT" sz="1700" dirty="0" err="1" smtClean="0">
              <a:solidFill>
                <a:schemeClr val="tx1"/>
              </a:solidFill>
            </a:rPr>
            <a:t>happens</a:t>
          </a:r>
          <a:r>
            <a:rPr lang="it-IT" sz="1700" dirty="0" smtClean="0">
              <a:solidFill>
                <a:schemeClr val="tx1"/>
              </a:solidFill>
            </a:rPr>
            <a:t> </a:t>
          </a:r>
          <a:r>
            <a:rPr lang="it-IT" sz="1700" dirty="0" err="1" smtClean="0">
              <a:solidFill>
                <a:schemeClr val="tx1"/>
              </a:solidFill>
            </a:rPr>
            <a:t>mum</a:t>
          </a:r>
          <a:r>
            <a:rPr lang="it-IT" sz="1700" dirty="0" smtClean="0">
              <a:solidFill>
                <a:schemeClr val="tx1"/>
              </a:solidFill>
            </a:rPr>
            <a:t>? …</a:t>
          </a:r>
          <a:endParaRPr lang="it-IT" sz="1700" dirty="0">
            <a:solidFill>
              <a:schemeClr val="tx1"/>
            </a:solidFill>
          </a:endParaRPr>
        </a:p>
      </dgm:t>
    </dgm:pt>
    <dgm:pt modelId="{BF892B7C-FDBC-424D-BBD0-8A05CECE4CAD}" type="parTrans" cxnId="{EBD83C72-E1E9-4449-8A50-5EEE7AC61D9A}">
      <dgm:prSet/>
      <dgm:spPr/>
      <dgm:t>
        <a:bodyPr/>
        <a:lstStyle/>
        <a:p>
          <a:endParaRPr lang="it-IT"/>
        </a:p>
      </dgm:t>
    </dgm:pt>
    <dgm:pt modelId="{AF3560FD-285E-4308-AB59-E6973BFDDCF7}" type="sibTrans" cxnId="{EBD83C72-E1E9-4449-8A50-5EEE7AC61D9A}">
      <dgm:prSet/>
      <dgm:spPr/>
      <dgm:t>
        <a:bodyPr/>
        <a:lstStyle/>
        <a:p>
          <a:endParaRPr lang="it-IT"/>
        </a:p>
      </dgm:t>
    </dgm:pt>
    <dgm:pt modelId="{BA0D8545-CFA4-4A9F-AB0B-1CA98E162B63}">
      <dgm:prSet phldrT="[Testo]" phldr="1"/>
      <dgm:spPr>
        <a:solidFill>
          <a:schemeClr val="bg1"/>
        </a:solidFill>
        <a:ln>
          <a:solidFill>
            <a:srgbClr val="002060"/>
          </a:solidFill>
        </a:ln>
      </dgm:spPr>
      <dgm:t>
        <a:bodyPr/>
        <a:lstStyle/>
        <a:p>
          <a:endParaRPr lang="it-IT" sz="1700" dirty="0"/>
        </a:p>
      </dgm:t>
    </dgm:pt>
    <dgm:pt modelId="{1A4AE2F4-1DE9-41CF-9CCE-A99A980D961D}" type="parTrans" cxnId="{1C991336-635F-44F6-95BA-9E1685A9065E}">
      <dgm:prSet/>
      <dgm:spPr/>
      <dgm:t>
        <a:bodyPr/>
        <a:lstStyle/>
        <a:p>
          <a:endParaRPr lang="it-IT"/>
        </a:p>
      </dgm:t>
    </dgm:pt>
    <dgm:pt modelId="{5DB7464B-0DDB-4155-83F1-D5FE0399FD65}" type="sibTrans" cxnId="{1C991336-635F-44F6-95BA-9E1685A9065E}">
      <dgm:prSet/>
      <dgm:spPr/>
      <dgm:t>
        <a:bodyPr/>
        <a:lstStyle/>
        <a:p>
          <a:endParaRPr lang="it-IT"/>
        </a:p>
      </dgm:t>
    </dgm:pt>
    <dgm:pt modelId="{46DBBC6A-E481-4858-8C2A-FC7497C19355}">
      <dgm:prSet phldrT="[Testo]" custT="1"/>
      <dgm:spPr>
        <a:solidFill>
          <a:schemeClr val="bg1"/>
        </a:solidFill>
        <a:ln>
          <a:solidFill>
            <a:srgbClr val="002060"/>
          </a:solidFill>
        </a:ln>
      </dgm:spPr>
      <dgm:t>
        <a:bodyPr/>
        <a:lstStyle/>
        <a:p>
          <a:r>
            <a:rPr lang="it-IT" sz="1800" b="1" dirty="0" err="1" smtClean="0">
              <a:solidFill>
                <a:srgbClr val="002060"/>
              </a:solidFill>
            </a:rPr>
            <a:t>Storytelling</a:t>
          </a:r>
          <a:r>
            <a:rPr lang="it-IT" sz="1800" b="1" dirty="0" smtClean="0">
              <a:solidFill>
                <a:srgbClr val="002060"/>
              </a:solidFill>
            </a:rPr>
            <a:t>  </a:t>
          </a:r>
          <a:r>
            <a:rPr lang="it-IT" sz="1800" b="1" dirty="0" err="1" smtClean="0">
              <a:solidFill>
                <a:srgbClr val="002060"/>
              </a:solidFill>
            </a:rPr>
            <a:t>my</a:t>
          </a:r>
          <a:r>
            <a:rPr lang="it-IT" sz="1800" b="1" dirty="0" smtClean="0">
              <a:solidFill>
                <a:srgbClr val="002060"/>
              </a:solidFill>
            </a:rPr>
            <a:t> </a:t>
          </a:r>
          <a:r>
            <a:rPr lang="it-IT" sz="1800" b="1" dirty="0" err="1" smtClean="0">
              <a:solidFill>
                <a:srgbClr val="002060"/>
              </a:solidFill>
            </a:rPr>
            <a:t>reactions</a:t>
          </a:r>
          <a:endParaRPr lang="it-IT" sz="1800" b="1" dirty="0" smtClean="0">
            <a:solidFill>
              <a:srgbClr val="002060"/>
            </a:solidFill>
          </a:endParaRPr>
        </a:p>
        <a:p>
          <a:endParaRPr lang="it-IT" sz="1800" b="1" dirty="0">
            <a:solidFill>
              <a:srgbClr val="002060"/>
            </a:solidFill>
          </a:endParaRPr>
        </a:p>
      </dgm:t>
    </dgm:pt>
    <dgm:pt modelId="{35D2DD94-E328-4F06-907A-71F5E563CD85}" type="parTrans" cxnId="{EF9F927C-22A1-4D97-9E85-F9931C005B44}">
      <dgm:prSet/>
      <dgm:spPr/>
      <dgm:t>
        <a:bodyPr/>
        <a:lstStyle/>
        <a:p>
          <a:endParaRPr lang="it-IT"/>
        </a:p>
      </dgm:t>
    </dgm:pt>
    <dgm:pt modelId="{E4E3BAC7-00AB-4213-90C6-3869AC24B971}" type="sibTrans" cxnId="{EF9F927C-22A1-4D97-9E85-F9931C005B44}">
      <dgm:prSet/>
      <dgm:spPr/>
      <dgm:t>
        <a:bodyPr/>
        <a:lstStyle/>
        <a:p>
          <a:endParaRPr lang="it-IT"/>
        </a:p>
      </dgm:t>
    </dgm:pt>
    <dgm:pt modelId="{7E00A156-9EBF-4DE8-8373-CF6998DAD6D9}">
      <dgm:prSet phldrT="[Testo]"/>
      <dgm:spPr>
        <a:solidFill>
          <a:schemeClr val="bg1"/>
        </a:solidFill>
        <a:ln>
          <a:solidFill>
            <a:srgbClr val="002060"/>
          </a:solidFill>
        </a:ln>
      </dgm:spPr>
      <dgm:t>
        <a:bodyPr/>
        <a:lstStyle/>
        <a:p>
          <a:r>
            <a:rPr lang="it-IT" sz="1800" dirty="0" smtClean="0">
              <a:solidFill>
                <a:schemeClr val="tx1"/>
              </a:solidFill>
            </a:rPr>
            <a:t>At night </a:t>
          </a:r>
          <a:r>
            <a:rPr lang="it-IT" sz="1800" dirty="0" err="1" smtClean="0">
              <a:solidFill>
                <a:schemeClr val="tx1"/>
              </a:solidFill>
            </a:rPr>
            <a:t>I’ll</a:t>
          </a:r>
          <a:r>
            <a:rPr lang="it-IT" sz="1800" dirty="0" smtClean="0">
              <a:solidFill>
                <a:schemeClr val="tx1"/>
              </a:solidFill>
            </a:rPr>
            <a:t> be a </a:t>
          </a:r>
          <a:r>
            <a:rPr lang="it-IT" sz="1800" dirty="0" err="1" smtClean="0">
              <a:solidFill>
                <a:schemeClr val="tx1"/>
              </a:solidFill>
            </a:rPr>
            <a:t>Jew</a:t>
          </a:r>
          <a:r>
            <a:rPr lang="it-IT" sz="1800" dirty="0" smtClean="0">
              <a:solidFill>
                <a:schemeClr val="tx1"/>
              </a:solidFill>
            </a:rPr>
            <a:t>, </a:t>
          </a:r>
          <a:r>
            <a:rPr lang="it-IT" sz="1800" dirty="0" err="1" smtClean="0">
              <a:solidFill>
                <a:schemeClr val="tx1"/>
              </a:solidFill>
            </a:rPr>
            <a:t>but</a:t>
          </a:r>
          <a:r>
            <a:rPr lang="it-IT" sz="1800" dirty="0" smtClean="0">
              <a:solidFill>
                <a:schemeClr val="tx1"/>
              </a:solidFill>
            </a:rPr>
            <a:t> in the </a:t>
          </a:r>
          <a:r>
            <a:rPr lang="it-IT" sz="1800" dirty="0" err="1" smtClean="0">
              <a:solidFill>
                <a:schemeClr val="tx1"/>
              </a:solidFill>
            </a:rPr>
            <a:t>morning</a:t>
          </a:r>
          <a:r>
            <a:rPr lang="it-IT" sz="1800" dirty="0" smtClean="0">
              <a:solidFill>
                <a:schemeClr val="tx1"/>
              </a:solidFill>
            </a:rPr>
            <a:t> </a:t>
          </a:r>
          <a:r>
            <a:rPr lang="it-IT" sz="1800" dirty="0" err="1" smtClean="0">
              <a:solidFill>
                <a:schemeClr val="tx1"/>
              </a:solidFill>
            </a:rPr>
            <a:t>I’m</a:t>
          </a:r>
          <a:r>
            <a:rPr lang="it-IT" sz="1800" dirty="0" smtClean="0">
              <a:solidFill>
                <a:schemeClr val="tx1"/>
              </a:solidFill>
            </a:rPr>
            <a:t> a Christian</a:t>
          </a:r>
          <a:endParaRPr lang="it-IT" sz="1800" dirty="0">
            <a:solidFill>
              <a:schemeClr val="tx1"/>
            </a:solidFill>
          </a:endParaRPr>
        </a:p>
      </dgm:t>
    </dgm:pt>
    <dgm:pt modelId="{4F860599-9264-4431-9184-F77410EA0AA5}" type="parTrans" cxnId="{8540C7D0-0366-4A2E-87FD-12F1220E4303}">
      <dgm:prSet/>
      <dgm:spPr/>
      <dgm:t>
        <a:bodyPr/>
        <a:lstStyle/>
        <a:p>
          <a:endParaRPr lang="it-IT"/>
        </a:p>
      </dgm:t>
    </dgm:pt>
    <dgm:pt modelId="{CC2F52C0-6580-4EA8-8062-C1E5774D2763}" type="sibTrans" cxnId="{8540C7D0-0366-4A2E-87FD-12F1220E4303}">
      <dgm:prSet/>
      <dgm:spPr/>
      <dgm:t>
        <a:bodyPr/>
        <a:lstStyle/>
        <a:p>
          <a:endParaRPr lang="it-IT"/>
        </a:p>
      </dgm:t>
    </dgm:pt>
    <dgm:pt modelId="{5440F9D3-E823-43B0-89AC-E4027A5F1C02}" type="pres">
      <dgm:prSet presAssocID="{B3505CCA-E175-4113-A2E0-CE4F3B41BF19}" presName="Name0" presStyleCnt="0">
        <dgm:presLayoutVars>
          <dgm:dir/>
          <dgm:resizeHandles val="exact"/>
        </dgm:presLayoutVars>
      </dgm:prSet>
      <dgm:spPr/>
      <dgm:t>
        <a:bodyPr/>
        <a:lstStyle/>
        <a:p>
          <a:endParaRPr lang="it-IT"/>
        </a:p>
      </dgm:t>
    </dgm:pt>
    <dgm:pt modelId="{C633E3E8-FBEC-4409-A07B-438C9CF4B523}" type="pres">
      <dgm:prSet presAssocID="{133D0C0F-8692-47E1-8CC8-AB46C85FB290}" presName="composite" presStyleCnt="0"/>
      <dgm:spPr/>
    </dgm:pt>
    <dgm:pt modelId="{CA43C8FD-9E14-4478-9E26-230B4A823B46}" type="pres">
      <dgm:prSet presAssocID="{133D0C0F-8692-47E1-8CC8-AB46C85FB290}" presName="imagSh" presStyleLbl="bgImgPlace1" presStyleIdx="0" presStyleCnt="3" custLinFactNeighborX="5346" custLinFactNeighborY="-39232"/>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t>
        <a:bodyPr/>
        <a:lstStyle/>
        <a:p>
          <a:endParaRPr lang="it-IT"/>
        </a:p>
      </dgm:t>
    </dgm:pt>
    <dgm:pt modelId="{D7DDC279-18C3-4CB0-9F79-7E5BF21DEC19}" type="pres">
      <dgm:prSet presAssocID="{133D0C0F-8692-47E1-8CC8-AB46C85FB290}" presName="txNode" presStyleLbl="node1" presStyleIdx="0" presStyleCnt="3" custScaleX="194600" custScaleY="135472" custLinFactNeighborX="12407" custLinFactNeighborY="62483">
        <dgm:presLayoutVars>
          <dgm:bulletEnabled val="1"/>
        </dgm:presLayoutVars>
      </dgm:prSet>
      <dgm:spPr/>
      <dgm:t>
        <a:bodyPr/>
        <a:lstStyle/>
        <a:p>
          <a:endParaRPr lang="it-IT"/>
        </a:p>
      </dgm:t>
    </dgm:pt>
    <dgm:pt modelId="{1B952B53-F1D8-420D-B7FB-D3D9D18608F4}" type="pres">
      <dgm:prSet presAssocID="{6162A669-D6D8-4FC1-85BC-6447B689D901}" presName="sibTrans" presStyleLbl="sibTrans2D1" presStyleIdx="0" presStyleCnt="2"/>
      <dgm:spPr/>
      <dgm:t>
        <a:bodyPr/>
        <a:lstStyle/>
        <a:p>
          <a:endParaRPr lang="it-IT"/>
        </a:p>
      </dgm:t>
    </dgm:pt>
    <dgm:pt modelId="{B6D320C5-44A5-4545-A1F8-0A6277E5ADDA}" type="pres">
      <dgm:prSet presAssocID="{6162A669-D6D8-4FC1-85BC-6447B689D901}" presName="connTx" presStyleLbl="sibTrans2D1" presStyleIdx="0" presStyleCnt="2"/>
      <dgm:spPr/>
      <dgm:t>
        <a:bodyPr/>
        <a:lstStyle/>
        <a:p>
          <a:endParaRPr lang="it-IT"/>
        </a:p>
      </dgm:t>
    </dgm:pt>
    <dgm:pt modelId="{011B8AC0-92F2-4F07-8CDD-AF10D625591F}" type="pres">
      <dgm:prSet presAssocID="{71788472-E915-4CF8-9D47-CF0167C852E2}" presName="composite" presStyleCnt="0"/>
      <dgm:spPr/>
    </dgm:pt>
    <dgm:pt modelId="{8EAC34BA-6A81-4B59-A3D1-E5DA21575F57}" type="pres">
      <dgm:prSet presAssocID="{71788472-E915-4CF8-9D47-CF0167C852E2}" presName="imagSh" presStyleLbl="bgImgPlace1" presStyleIdx="1" presStyleCnt="3" custLinFactNeighborX="-9053" custLinFactNeighborY="-36101"/>
      <dgm:spPr>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dgm:spPr>
      <dgm:t>
        <a:bodyPr/>
        <a:lstStyle/>
        <a:p>
          <a:endParaRPr lang="it-IT"/>
        </a:p>
      </dgm:t>
    </dgm:pt>
    <dgm:pt modelId="{BE4E89F2-3BD9-45DB-B034-144CB1A9D31D}" type="pres">
      <dgm:prSet presAssocID="{71788472-E915-4CF8-9D47-CF0167C852E2}" presName="txNode" presStyleLbl="node1" presStyleIdx="1" presStyleCnt="3" custScaleX="177889" custScaleY="149300" custLinFactNeighborX="-7543" custLinFactNeighborY="62303">
        <dgm:presLayoutVars>
          <dgm:bulletEnabled val="1"/>
        </dgm:presLayoutVars>
      </dgm:prSet>
      <dgm:spPr/>
      <dgm:t>
        <a:bodyPr/>
        <a:lstStyle/>
        <a:p>
          <a:endParaRPr lang="it-IT"/>
        </a:p>
      </dgm:t>
    </dgm:pt>
    <dgm:pt modelId="{E5D6FDFA-A534-4285-8D2D-C1E872F1EC12}" type="pres">
      <dgm:prSet presAssocID="{8DC47102-C417-4C96-8887-7B04ED55AC58}" presName="sibTrans" presStyleLbl="sibTrans2D1" presStyleIdx="1" presStyleCnt="2"/>
      <dgm:spPr/>
      <dgm:t>
        <a:bodyPr/>
        <a:lstStyle/>
        <a:p>
          <a:endParaRPr lang="it-IT"/>
        </a:p>
      </dgm:t>
    </dgm:pt>
    <dgm:pt modelId="{4C70BFC7-0766-4B38-9569-2BB0FB97093F}" type="pres">
      <dgm:prSet presAssocID="{8DC47102-C417-4C96-8887-7B04ED55AC58}" presName="connTx" presStyleLbl="sibTrans2D1" presStyleIdx="1" presStyleCnt="2"/>
      <dgm:spPr/>
      <dgm:t>
        <a:bodyPr/>
        <a:lstStyle/>
        <a:p>
          <a:endParaRPr lang="it-IT"/>
        </a:p>
      </dgm:t>
    </dgm:pt>
    <dgm:pt modelId="{D4824707-01B3-4767-8478-D3E62364B3AF}" type="pres">
      <dgm:prSet presAssocID="{46DBBC6A-E481-4858-8C2A-FC7497C19355}" presName="composite" presStyleCnt="0"/>
      <dgm:spPr/>
    </dgm:pt>
    <dgm:pt modelId="{2D82A4E9-27FE-4E58-AF3B-842D9CA9C1E7}" type="pres">
      <dgm:prSet presAssocID="{46DBBC6A-E481-4858-8C2A-FC7497C19355}" presName="imagSh" presStyleLbl="bgImgPlac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t>
        <a:bodyPr/>
        <a:lstStyle/>
        <a:p>
          <a:endParaRPr lang="it-IT"/>
        </a:p>
      </dgm:t>
    </dgm:pt>
    <dgm:pt modelId="{B1685DEF-7EFF-4DB4-ACF0-91388B3CFBED}" type="pres">
      <dgm:prSet presAssocID="{46DBBC6A-E481-4858-8C2A-FC7497C19355}" presName="txNode" presStyleLbl="node1" presStyleIdx="2" presStyleCnt="3" custScaleX="229274" custScaleY="152775" custLinFactNeighborX="-21190" custLinFactNeighborY="65350">
        <dgm:presLayoutVars>
          <dgm:bulletEnabled val="1"/>
        </dgm:presLayoutVars>
      </dgm:prSet>
      <dgm:spPr/>
      <dgm:t>
        <a:bodyPr/>
        <a:lstStyle/>
        <a:p>
          <a:endParaRPr lang="it-IT"/>
        </a:p>
      </dgm:t>
    </dgm:pt>
  </dgm:ptLst>
  <dgm:cxnLst>
    <dgm:cxn modelId="{EE72DB51-AF85-4C25-B2BB-A320B5A08D18}" type="presOf" srcId="{8DC47102-C417-4C96-8887-7B04ED55AC58}" destId="{E5D6FDFA-A534-4285-8D2D-C1E872F1EC12}" srcOrd="0" destOrd="0" presId="urn:microsoft.com/office/officeart/2005/8/layout/hProcess10"/>
    <dgm:cxn modelId="{8A4AA444-4913-44C5-9458-D55BBDFC03F0}" type="presOf" srcId="{CD2E1347-BAAC-4C49-99DE-01BA5E0A19AB}" destId="{BE4E89F2-3BD9-45DB-B034-144CB1A9D31D}" srcOrd="0" destOrd="1" presId="urn:microsoft.com/office/officeart/2005/8/layout/hProcess10"/>
    <dgm:cxn modelId="{03529BBC-3B4F-4870-9407-BA5A9A76E40E}" srcId="{B3505CCA-E175-4113-A2E0-CE4F3B41BF19}" destId="{71788472-E915-4CF8-9D47-CF0167C852E2}" srcOrd="1" destOrd="0" parTransId="{32FC6E5E-E90A-4396-B8FF-2B49543CD09D}" sibTransId="{8DC47102-C417-4C96-8887-7B04ED55AC58}"/>
    <dgm:cxn modelId="{EBD83C72-E1E9-4449-8A50-5EEE7AC61D9A}" srcId="{71788472-E915-4CF8-9D47-CF0167C852E2}" destId="{CD2E1347-BAAC-4C49-99DE-01BA5E0A19AB}" srcOrd="0" destOrd="0" parTransId="{BF892B7C-FDBC-424D-BBD0-8A05CECE4CAD}" sibTransId="{AF3560FD-285E-4308-AB59-E6973BFDDCF7}"/>
    <dgm:cxn modelId="{2EC26DFD-8159-4AD7-BEBD-1C2E2294DEA3}" type="presOf" srcId="{B3505CCA-E175-4113-A2E0-CE4F3B41BF19}" destId="{5440F9D3-E823-43B0-89AC-E4027A5F1C02}" srcOrd="0" destOrd="0" presId="urn:microsoft.com/office/officeart/2005/8/layout/hProcess10"/>
    <dgm:cxn modelId="{8E3A84C3-9991-4BA1-9239-A5C6D4BA89DD}" type="presOf" srcId="{8DC47102-C417-4C96-8887-7B04ED55AC58}" destId="{4C70BFC7-0766-4B38-9569-2BB0FB97093F}" srcOrd="1" destOrd="0" presId="urn:microsoft.com/office/officeart/2005/8/layout/hProcess10"/>
    <dgm:cxn modelId="{1C991336-635F-44F6-95BA-9E1685A9065E}" srcId="{71788472-E915-4CF8-9D47-CF0167C852E2}" destId="{BA0D8545-CFA4-4A9F-AB0B-1CA98E162B63}" srcOrd="1" destOrd="0" parTransId="{1A4AE2F4-1DE9-41CF-9CCE-A99A980D961D}" sibTransId="{5DB7464B-0DDB-4155-83F1-D5FE0399FD65}"/>
    <dgm:cxn modelId="{EF9F927C-22A1-4D97-9E85-F9931C005B44}" srcId="{B3505CCA-E175-4113-A2E0-CE4F3B41BF19}" destId="{46DBBC6A-E481-4858-8C2A-FC7497C19355}" srcOrd="2" destOrd="0" parTransId="{35D2DD94-E328-4F06-907A-71F5E563CD85}" sibTransId="{E4E3BAC7-00AB-4213-90C6-3869AC24B971}"/>
    <dgm:cxn modelId="{F3338388-AC05-40FB-B668-3452774129F3}" type="presOf" srcId="{6162A669-D6D8-4FC1-85BC-6447B689D901}" destId="{1B952B53-F1D8-420D-B7FB-D3D9D18608F4}" srcOrd="0" destOrd="0" presId="urn:microsoft.com/office/officeart/2005/8/layout/hProcess10"/>
    <dgm:cxn modelId="{6E3B8A2E-065B-4E43-AD0B-B73DAE2B1A66}" srcId="{133D0C0F-8692-47E1-8CC8-AB46C85FB290}" destId="{A83A8307-10C3-442B-937B-4D562CC73838}" srcOrd="0" destOrd="0" parTransId="{AB1CAA9B-E6CB-41E2-9EE7-07D931FF55F5}" sibTransId="{847D2FAC-64E0-485C-B0E1-31F8AB38E779}"/>
    <dgm:cxn modelId="{016800E0-ACFB-42D8-BAF3-39CA2A731B05}" type="presOf" srcId="{BA0D8545-CFA4-4A9F-AB0B-1CA98E162B63}" destId="{BE4E89F2-3BD9-45DB-B034-144CB1A9D31D}" srcOrd="0" destOrd="2" presId="urn:microsoft.com/office/officeart/2005/8/layout/hProcess10"/>
    <dgm:cxn modelId="{8FC98E34-2993-4A4A-82A7-49D40F709AE8}" type="presOf" srcId="{7E00A156-9EBF-4DE8-8373-CF6998DAD6D9}" destId="{B1685DEF-7EFF-4DB4-ACF0-91388B3CFBED}" srcOrd="0" destOrd="1" presId="urn:microsoft.com/office/officeart/2005/8/layout/hProcess10"/>
    <dgm:cxn modelId="{B3F0FB11-928E-4742-852D-566A110673EB}" type="presOf" srcId="{A83A8307-10C3-442B-937B-4D562CC73838}" destId="{D7DDC279-18C3-4CB0-9F79-7E5BF21DEC19}" srcOrd="0" destOrd="1" presId="urn:microsoft.com/office/officeart/2005/8/layout/hProcess10"/>
    <dgm:cxn modelId="{3557C3C5-A9DE-466A-BAA8-9817327AF7B2}" type="presOf" srcId="{133D0C0F-8692-47E1-8CC8-AB46C85FB290}" destId="{D7DDC279-18C3-4CB0-9F79-7E5BF21DEC19}" srcOrd="0" destOrd="0" presId="urn:microsoft.com/office/officeart/2005/8/layout/hProcess10"/>
    <dgm:cxn modelId="{965BA378-0EDF-47D5-8789-9499156D1142}" srcId="{B3505CCA-E175-4113-A2E0-CE4F3B41BF19}" destId="{133D0C0F-8692-47E1-8CC8-AB46C85FB290}" srcOrd="0" destOrd="0" parTransId="{5D93E285-31AD-4237-9939-E00895A184DE}" sibTransId="{6162A669-D6D8-4FC1-85BC-6447B689D901}"/>
    <dgm:cxn modelId="{4418DDEC-7FC8-45DE-A14E-954F852AECAE}" type="presOf" srcId="{6162A669-D6D8-4FC1-85BC-6447B689D901}" destId="{B6D320C5-44A5-4545-A1F8-0A6277E5ADDA}" srcOrd="1" destOrd="0" presId="urn:microsoft.com/office/officeart/2005/8/layout/hProcess10"/>
    <dgm:cxn modelId="{8540C7D0-0366-4A2E-87FD-12F1220E4303}" srcId="{46DBBC6A-E481-4858-8C2A-FC7497C19355}" destId="{7E00A156-9EBF-4DE8-8373-CF6998DAD6D9}" srcOrd="0" destOrd="0" parTransId="{4F860599-9264-4431-9184-F77410EA0AA5}" sibTransId="{CC2F52C0-6580-4EA8-8062-C1E5774D2763}"/>
    <dgm:cxn modelId="{F0994B75-9611-4447-8252-405C602BF84A}" type="presOf" srcId="{71788472-E915-4CF8-9D47-CF0167C852E2}" destId="{BE4E89F2-3BD9-45DB-B034-144CB1A9D31D}" srcOrd="0" destOrd="0" presId="urn:microsoft.com/office/officeart/2005/8/layout/hProcess10"/>
    <dgm:cxn modelId="{73ADB49A-B53E-4ED5-A9EC-C9583914FA64}" type="presOf" srcId="{46DBBC6A-E481-4858-8C2A-FC7497C19355}" destId="{B1685DEF-7EFF-4DB4-ACF0-91388B3CFBED}" srcOrd="0" destOrd="0" presId="urn:microsoft.com/office/officeart/2005/8/layout/hProcess10"/>
    <dgm:cxn modelId="{696DAFAE-83C7-4627-B53A-3C90DE095317}" type="presParOf" srcId="{5440F9D3-E823-43B0-89AC-E4027A5F1C02}" destId="{C633E3E8-FBEC-4409-A07B-438C9CF4B523}" srcOrd="0" destOrd="0" presId="urn:microsoft.com/office/officeart/2005/8/layout/hProcess10"/>
    <dgm:cxn modelId="{881EAC9C-EA72-4B77-97AD-4015BA1337E6}" type="presParOf" srcId="{C633E3E8-FBEC-4409-A07B-438C9CF4B523}" destId="{CA43C8FD-9E14-4478-9E26-230B4A823B46}" srcOrd="0" destOrd="0" presId="urn:microsoft.com/office/officeart/2005/8/layout/hProcess10"/>
    <dgm:cxn modelId="{C265828B-3BC1-4279-A314-4913C6A4B4CE}" type="presParOf" srcId="{C633E3E8-FBEC-4409-A07B-438C9CF4B523}" destId="{D7DDC279-18C3-4CB0-9F79-7E5BF21DEC19}" srcOrd="1" destOrd="0" presId="urn:microsoft.com/office/officeart/2005/8/layout/hProcess10"/>
    <dgm:cxn modelId="{C72A831A-6989-43F9-BA23-E54C72FF6D33}" type="presParOf" srcId="{5440F9D3-E823-43B0-89AC-E4027A5F1C02}" destId="{1B952B53-F1D8-420D-B7FB-D3D9D18608F4}" srcOrd="1" destOrd="0" presId="urn:microsoft.com/office/officeart/2005/8/layout/hProcess10"/>
    <dgm:cxn modelId="{CE616B17-0C50-4A35-BFFC-A10D24DC4D05}" type="presParOf" srcId="{1B952B53-F1D8-420D-B7FB-D3D9D18608F4}" destId="{B6D320C5-44A5-4545-A1F8-0A6277E5ADDA}" srcOrd="0" destOrd="0" presId="urn:microsoft.com/office/officeart/2005/8/layout/hProcess10"/>
    <dgm:cxn modelId="{6BA04DFA-B828-4EA9-AB51-E24FD85AD2C3}" type="presParOf" srcId="{5440F9D3-E823-43B0-89AC-E4027A5F1C02}" destId="{011B8AC0-92F2-4F07-8CDD-AF10D625591F}" srcOrd="2" destOrd="0" presId="urn:microsoft.com/office/officeart/2005/8/layout/hProcess10"/>
    <dgm:cxn modelId="{E5CF88C5-5B80-4DF4-B509-2A08283E1877}" type="presParOf" srcId="{011B8AC0-92F2-4F07-8CDD-AF10D625591F}" destId="{8EAC34BA-6A81-4B59-A3D1-E5DA21575F57}" srcOrd="0" destOrd="0" presId="urn:microsoft.com/office/officeart/2005/8/layout/hProcess10"/>
    <dgm:cxn modelId="{7F6AA02F-3519-4D48-B596-3739A967C323}" type="presParOf" srcId="{011B8AC0-92F2-4F07-8CDD-AF10D625591F}" destId="{BE4E89F2-3BD9-45DB-B034-144CB1A9D31D}" srcOrd="1" destOrd="0" presId="urn:microsoft.com/office/officeart/2005/8/layout/hProcess10"/>
    <dgm:cxn modelId="{0F9A5450-016F-43BD-81A2-61AC299D1916}" type="presParOf" srcId="{5440F9D3-E823-43B0-89AC-E4027A5F1C02}" destId="{E5D6FDFA-A534-4285-8D2D-C1E872F1EC12}" srcOrd="3" destOrd="0" presId="urn:microsoft.com/office/officeart/2005/8/layout/hProcess10"/>
    <dgm:cxn modelId="{0562E5B6-91F4-418F-A5C5-8B9C7DD17FF5}" type="presParOf" srcId="{E5D6FDFA-A534-4285-8D2D-C1E872F1EC12}" destId="{4C70BFC7-0766-4B38-9569-2BB0FB97093F}" srcOrd="0" destOrd="0" presId="urn:microsoft.com/office/officeart/2005/8/layout/hProcess10"/>
    <dgm:cxn modelId="{981D56B7-AE9D-4552-ADEE-4C37C7A43336}" type="presParOf" srcId="{5440F9D3-E823-43B0-89AC-E4027A5F1C02}" destId="{D4824707-01B3-4767-8478-D3E62364B3AF}" srcOrd="4" destOrd="0" presId="urn:microsoft.com/office/officeart/2005/8/layout/hProcess10"/>
    <dgm:cxn modelId="{707BB311-B03E-4439-8FAA-A333415FB76A}" type="presParOf" srcId="{D4824707-01B3-4767-8478-D3E62364B3AF}" destId="{2D82A4E9-27FE-4E58-AF3B-842D9CA9C1E7}" srcOrd="0" destOrd="0" presId="urn:microsoft.com/office/officeart/2005/8/layout/hProcess10"/>
    <dgm:cxn modelId="{49D85CE0-3C6D-4DD4-A8B4-78DBCCCB590E}" type="presParOf" srcId="{D4824707-01B3-4767-8478-D3E62364B3AF}" destId="{B1685DEF-7EFF-4DB4-ACF0-91388B3CFBED}"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E3C11-2B4A-43DF-8A37-BC9300D7351B}">
      <dsp:nvSpPr>
        <dsp:cNvPr id="0" name=""/>
        <dsp:cNvSpPr/>
      </dsp:nvSpPr>
      <dsp:spPr>
        <a:xfrm>
          <a:off x="10309" y="0"/>
          <a:ext cx="8182143" cy="1191631"/>
        </a:xfrm>
        <a:prstGeom prst="rightArrow">
          <a:avLst>
            <a:gd name="adj1" fmla="val 50000"/>
            <a:gd name="adj2" fmla="val 50000"/>
          </a:avLst>
        </a:prstGeom>
        <a:solidFill>
          <a:schemeClr val="accent2">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9172" numCol="1" spcCol="1270" anchor="ctr" anchorCtr="0">
          <a:noAutofit/>
        </a:bodyPr>
        <a:lstStyle/>
        <a:p>
          <a:pPr lvl="0" algn="l" defTabSz="977900">
            <a:lnSpc>
              <a:spcPct val="90000"/>
            </a:lnSpc>
            <a:spcBef>
              <a:spcPct val="0"/>
            </a:spcBef>
            <a:spcAft>
              <a:spcPct val="35000"/>
            </a:spcAft>
          </a:pPr>
          <a:r>
            <a:rPr lang="it-IT" sz="2200" kern="1200" dirty="0" smtClean="0"/>
            <a:t>LIFE  BEFORE  THE  HOLOCAUST</a:t>
          </a:r>
          <a:endParaRPr lang="it-IT" sz="2200" kern="1200" dirty="0"/>
        </a:p>
      </dsp:txBody>
      <dsp:txXfrm>
        <a:off x="10309" y="297908"/>
        <a:ext cx="7884235" cy="595815"/>
      </dsp:txXfrm>
    </dsp:sp>
    <dsp:sp modelId="{8125208B-DE3A-4448-B588-B37921E9A893}">
      <dsp:nvSpPr>
        <dsp:cNvPr id="0" name=""/>
        <dsp:cNvSpPr/>
      </dsp:nvSpPr>
      <dsp:spPr>
        <a:xfrm>
          <a:off x="10346" y="892704"/>
          <a:ext cx="2520100" cy="2295521"/>
        </a:xfrm>
        <a:prstGeom prst="rect">
          <a:avLst/>
        </a:prstGeom>
        <a:solidFill>
          <a:schemeClr val="lt1">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just" defTabSz="577850">
            <a:lnSpc>
              <a:spcPct val="90000"/>
            </a:lnSpc>
            <a:spcBef>
              <a:spcPct val="0"/>
            </a:spcBef>
            <a:spcAft>
              <a:spcPct val="35000"/>
            </a:spcAft>
          </a:pPr>
          <a:r>
            <a:rPr lang="en-US" sz="1300" kern="1200" dirty="0" smtClean="0"/>
            <a:t>          </a:t>
          </a:r>
          <a:r>
            <a:rPr lang="en-US" sz="1300" kern="1200" dirty="0" err="1" smtClean="0"/>
            <a:t>Yehudith</a:t>
          </a:r>
          <a:r>
            <a:rPr lang="en-US" sz="1300" kern="1200" dirty="0" smtClean="0"/>
            <a:t> </a:t>
          </a:r>
          <a:r>
            <a:rPr lang="en-US" sz="1300" kern="1200" dirty="0" err="1" smtClean="0"/>
            <a:t>Kleinman</a:t>
          </a:r>
          <a:r>
            <a:rPr lang="en-US" sz="1300" kern="1200" dirty="0" smtClean="0"/>
            <a:t>, was a little girl who had to make three fateful choices that in a normal world, no child should ever have to make.</a:t>
          </a:r>
        </a:p>
        <a:p>
          <a:pPr lvl="0" algn="just" defTabSz="577850">
            <a:lnSpc>
              <a:spcPct val="90000"/>
            </a:lnSpc>
            <a:spcBef>
              <a:spcPct val="0"/>
            </a:spcBef>
            <a:spcAft>
              <a:spcPct val="35000"/>
            </a:spcAft>
          </a:pPr>
          <a:r>
            <a:rPr lang="en-US" sz="1300" kern="1200" dirty="0" smtClean="0"/>
            <a:t>        She lived in Venice, she was born in 1938 and she moved to Milan three years later, with her mother Anna, her grandma Leah, without her father because who had disappeared.</a:t>
          </a:r>
          <a:endParaRPr lang="it-IT" sz="1300" kern="1200" dirty="0"/>
        </a:p>
      </dsp:txBody>
      <dsp:txXfrm>
        <a:off x="10346" y="892704"/>
        <a:ext cx="2520100" cy="2295521"/>
      </dsp:txXfrm>
    </dsp:sp>
    <dsp:sp modelId="{1AB34A75-3ABE-462C-B686-F52E66758EC2}">
      <dsp:nvSpPr>
        <dsp:cNvPr id="0" name=""/>
        <dsp:cNvSpPr/>
      </dsp:nvSpPr>
      <dsp:spPr>
        <a:xfrm>
          <a:off x="2530635" y="604658"/>
          <a:ext cx="5662043" cy="1191631"/>
        </a:xfrm>
        <a:prstGeom prst="rightArrow">
          <a:avLst>
            <a:gd name="adj1" fmla="val 50000"/>
            <a:gd name="adj2" fmla="val 50000"/>
          </a:avLst>
        </a:prstGeom>
        <a:solidFill>
          <a:schemeClr val="accent2">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9172" numCol="1" spcCol="1270" anchor="ctr" anchorCtr="0">
          <a:noAutofit/>
        </a:bodyPr>
        <a:lstStyle/>
        <a:p>
          <a:pPr lvl="0" algn="l" defTabSz="977900">
            <a:lnSpc>
              <a:spcPct val="90000"/>
            </a:lnSpc>
            <a:spcBef>
              <a:spcPct val="0"/>
            </a:spcBef>
            <a:spcAft>
              <a:spcPct val="35000"/>
            </a:spcAft>
          </a:pPr>
          <a:r>
            <a:rPr lang="it-IT" sz="2200" kern="1200" dirty="0" smtClean="0"/>
            <a:t>DURING</a:t>
          </a:r>
          <a:endParaRPr lang="it-IT" sz="2200" kern="1200" dirty="0"/>
        </a:p>
      </dsp:txBody>
      <dsp:txXfrm>
        <a:off x="2530635" y="902566"/>
        <a:ext cx="5364135" cy="595815"/>
      </dsp:txXfrm>
    </dsp:sp>
    <dsp:sp modelId="{49E72B07-282B-4FC4-946F-A0DEE98CA827}">
      <dsp:nvSpPr>
        <dsp:cNvPr id="0" name=""/>
        <dsp:cNvSpPr/>
      </dsp:nvSpPr>
      <dsp:spPr>
        <a:xfrm>
          <a:off x="2746646" y="1594306"/>
          <a:ext cx="2664098" cy="2931656"/>
        </a:xfrm>
        <a:prstGeom prst="rect">
          <a:avLst/>
        </a:prstGeom>
        <a:solidFill>
          <a:schemeClr val="lt1">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just" defTabSz="533400">
            <a:lnSpc>
              <a:spcPct val="90000"/>
            </a:lnSpc>
            <a:spcBef>
              <a:spcPct val="0"/>
            </a:spcBef>
            <a:spcAft>
              <a:spcPct val="35000"/>
            </a:spcAft>
          </a:pPr>
          <a:r>
            <a:rPr lang="en-US" sz="1200" kern="1200" dirty="0" smtClean="0"/>
            <a:t>             One day in January 1944 her happy childhood came to end, her mum was called from the public phone which was at the entrance of their building, she went downstairs. She couldn’t hear what she said because she whispered into the phone, but when mum put down the phone, she saw that she was pale so asked why , but mum didn’t answer. With  grandma, they  packed two suitcases in a hurry. </a:t>
          </a:r>
          <a:r>
            <a:rPr lang="en-US" sz="1200" kern="1200" dirty="0" err="1" smtClean="0"/>
            <a:t>Yehudith</a:t>
          </a:r>
          <a:r>
            <a:rPr lang="en-US" sz="1200" kern="1200" dirty="0" smtClean="0"/>
            <a:t> asked to where were they going, she felt that something terrible was going to happen.</a:t>
          </a:r>
          <a:endParaRPr lang="it-IT" sz="1200" kern="1200" dirty="0"/>
        </a:p>
        <a:p>
          <a:pPr lvl="0" algn="just" defTabSz="533400">
            <a:lnSpc>
              <a:spcPct val="90000"/>
            </a:lnSpc>
            <a:spcBef>
              <a:spcPct val="0"/>
            </a:spcBef>
            <a:spcAft>
              <a:spcPct val="35000"/>
            </a:spcAft>
          </a:pPr>
          <a:r>
            <a:rPr lang="en-US" sz="1200" kern="1200" dirty="0" smtClean="0"/>
            <a:t>          When </a:t>
          </a:r>
          <a:r>
            <a:rPr lang="en-US" sz="1200" kern="1200" dirty="0"/>
            <a:t>she was deported to the convent she </a:t>
          </a:r>
          <a:r>
            <a:rPr lang="en-US" sz="1200" kern="1200" dirty="0" smtClean="0"/>
            <a:t>had to change </a:t>
          </a:r>
          <a:r>
            <a:rPr lang="en-US" sz="1200" kern="1200" dirty="0"/>
            <a:t>her name from </a:t>
          </a:r>
          <a:r>
            <a:rPr lang="en-US" sz="1200" kern="1200" dirty="0" err="1"/>
            <a:t>Yehudith</a:t>
          </a:r>
          <a:r>
            <a:rPr lang="en-US" sz="1200" kern="1200" dirty="0"/>
            <a:t> to </a:t>
          </a:r>
          <a:r>
            <a:rPr lang="en-US" sz="1200" kern="1200" dirty="0" err="1"/>
            <a:t>Ditha</a:t>
          </a:r>
          <a:r>
            <a:rPr lang="en-US" sz="1200" kern="1200" dirty="0"/>
            <a:t>.</a:t>
          </a:r>
          <a:endParaRPr lang="it-IT" sz="1200" kern="1200" dirty="0"/>
        </a:p>
        <a:p>
          <a:pPr lvl="0" algn="l" defTabSz="400050">
            <a:lnSpc>
              <a:spcPct val="90000"/>
            </a:lnSpc>
            <a:spcBef>
              <a:spcPct val="0"/>
            </a:spcBef>
            <a:spcAft>
              <a:spcPct val="35000"/>
            </a:spcAft>
          </a:pPr>
          <a:endParaRPr lang="it-IT" sz="900" kern="1200" dirty="0"/>
        </a:p>
      </dsp:txBody>
      <dsp:txXfrm>
        <a:off x="2746646" y="1594306"/>
        <a:ext cx="2664098" cy="2931656"/>
      </dsp:txXfrm>
    </dsp:sp>
    <dsp:sp modelId="{56F0FFE4-6112-450F-9F4F-FC8AEB4F6F17}">
      <dsp:nvSpPr>
        <dsp:cNvPr id="0" name=""/>
        <dsp:cNvSpPr/>
      </dsp:nvSpPr>
      <dsp:spPr>
        <a:xfrm>
          <a:off x="5698962" y="1180733"/>
          <a:ext cx="2495362" cy="1191631"/>
        </a:xfrm>
        <a:prstGeom prst="rightArrow">
          <a:avLst>
            <a:gd name="adj1" fmla="val 50000"/>
            <a:gd name="adj2" fmla="val 50000"/>
          </a:avLst>
        </a:prstGeom>
        <a:solidFill>
          <a:schemeClr val="accent2">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9172" numCol="1" spcCol="1270" anchor="ctr" anchorCtr="0">
          <a:noAutofit/>
        </a:bodyPr>
        <a:lstStyle/>
        <a:p>
          <a:pPr lvl="0" algn="l" defTabSz="977900">
            <a:lnSpc>
              <a:spcPct val="90000"/>
            </a:lnSpc>
            <a:spcBef>
              <a:spcPct val="0"/>
            </a:spcBef>
            <a:spcAft>
              <a:spcPct val="35000"/>
            </a:spcAft>
          </a:pPr>
          <a:r>
            <a:rPr lang="it-IT" sz="2200" kern="1200" dirty="0" smtClean="0"/>
            <a:t>AFTER</a:t>
          </a:r>
          <a:endParaRPr lang="it-IT" sz="2200" kern="1200" dirty="0"/>
        </a:p>
      </dsp:txBody>
      <dsp:txXfrm>
        <a:off x="5698962" y="1478641"/>
        <a:ext cx="2197454" cy="595815"/>
      </dsp:txXfrm>
    </dsp:sp>
    <dsp:sp modelId="{14E043CF-AF89-47E1-9FCD-770BCA02FDA3}">
      <dsp:nvSpPr>
        <dsp:cNvPr id="0" name=""/>
        <dsp:cNvSpPr/>
      </dsp:nvSpPr>
      <dsp:spPr>
        <a:xfrm>
          <a:off x="5626969" y="2260843"/>
          <a:ext cx="2520100" cy="2261926"/>
        </a:xfrm>
        <a:prstGeom prst="rect">
          <a:avLst/>
        </a:prstGeom>
        <a:solidFill>
          <a:schemeClr val="lt1">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300" kern="1200" dirty="0" smtClean="0"/>
            <a:t>                      </a:t>
          </a:r>
        </a:p>
        <a:p>
          <a:pPr lvl="0" algn="just" defTabSz="577850">
            <a:lnSpc>
              <a:spcPct val="90000"/>
            </a:lnSpc>
            <a:spcBef>
              <a:spcPct val="0"/>
            </a:spcBef>
            <a:spcAft>
              <a:spcPct val="35000"/>
            </a:spcAft>
          </a:pPr>
          <a:r>
            <a:rPr lang="en-US" sz="1300" kern="1200" dirty="0" smtClean="0"/>
            <a:t>            When Second World War finished  the “</a:t>
          </a:r>
          <a:r>
            <a:rPr lang="en-US" sz="1300" kern="1200" dirty="0" err="1" smtClean="0"/>
            <a:t>Bricha</a:t>
          </a:r>
          <a:r>
            <a:rPr lang="en-US" sz="1300" kern="1200" dirty="0" smtClean="0"/>
            <a:t>”, a Jewish brigade was determined to find all  Jewish  and take them to </a:t>
          </a:r>
          <a:r>
            <a:rPr lang="en-US" sz="1300" kern="1200" dirty="0" err="1" smtClean="0"/>
            <a:t>Eretz</a:t>
          </a:r>
          <a:r>
            <a:rPr lang="en-US" sz="1300" kern="1200" dirty="0" smtClean="0"/>
            <a:t> Israel.</a:t>
          </a:r>
        </a:p>
        <a:p>
          <a:pPr lvl="0" algn="just" defTabSz="577850">
            <a:lnSpc>
              <a:spcPct val="90000"/>
            </a:lnSpc>
            <a:spcBef>
              <a:spcPct val="0"/>
            </a:spcBef>
            <a:spcAft>
              <a:spcPct val="35000"/>
            </a:spcAft>
          </a:pPr>
          <a:endParaRPr lang="en-US" sz="1300" kern="1200" dirty="0" smtClean="0"/>
        </a:p>
        <a:p>
          <a:pPr lvl="0" algn="just" defTabSz="577850">
            <a:lnSpc>
              <a:spcPct val="90000"/>
            </a:lnSpc>
            <a:spcBef>
              <a:spcPct val="0"/>
            </a:spcBef>
            <a:spcAft>
              <a:spcPct val="35000"/>
            </a:spcAft>
          </a:pPr>
          <a:r>
            <a:rPr lang="en-US" sz="1300" kern="1200" dirty="0" smtClean="0"/>
            <a:t>            </a:t>
          </a:r>
          <a:r>
            <a:rPr lang="en-US" sz="1300" kern="1200" dirty="0" err="1" smtClean="0"/>
            <a:t>Yehudith</a:t>
          </a:r>
          <a:r>
            <a:rPr lang="en-US" sz="1300" kern="1200" dirty="0" smtClean="0"/>
            <a:t> first went to </a:t>
          </a:r>
          <a:r>
            <a:rPr lang="en-US" sz="1300" kern="1200" dirty="0" err="1" smtClean="0"/>
            <a:t>Salvino</a:t>
          </a:r>
          <a:r>
            <a:rPr lang="en-US" sz="1300" kern="1200" dirty="0" smtClean="0"/>
            <a:t> and then left to her new life</a:t>
          </a:r>
          <a:endParaRPr lang="it-IT" sz="1300" kern="1200" dirty="0"/>
        </a:p>
        <a:p>
          <a:pPr lvl="0" algn="l" defTabSz="577850">
            <a:lnSpc>
              <a:spcPct val="90000"/>
            </a:lnSpc>
            <a:spcBef>
              <a:spcPct val="0"/>
            </a:spcBef>
            <a:spcAft>
              <a:spcPct val="35000"/>
            </a:spcAft>
          </a:pPr>
          <a:endParaRPr lang="it-IT" sz="1300" kern="1200"/>
        </a:p>
      </dsp:txBody>
      <dsp:txXfrm>
        <a:off x="5626969" y="2260843"/>
        <a:ext cx="2520100" cy="22619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A761C3-0C31-419F-A761-05EFD61F598B}">
      <dsp:nvSpPr>
        <dsp:cNvPr id="0" name=""/>
        <dsp:cNvSpPr/>
      </dsp:nvSpPr>
      <dsp:spPr>
        <a:xfrm>
          <a:off x="5986" y="779576"/>
          <a:ext cx="2585533" cy="1930046"/>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it-IT" sz="2000" kern="1200" dirty="0" smtClean="0"/>
            <a:t>In </a:t>
          </a:r>
          <a:r>
            <a:rPr lang="it-IT" sz="2000" kern="1200" dirty="0" err="1" smtClean="0"/>
            <a:t>Italy</a:t>
          </a:r>
          <a:endParaRPr lang="it-IT" sz="2000" kern="1200" dirty="0"/>
        </a:p>
        <a:p>
          <a:pPr marL="228600" lvl="1" indent="-228600" algn="l" defTabSz="889000">
            <a:lnSpc>
              <a:spcPct val="90000"/>
            </a:lnSpc>
            <a:spcBef>
              <a:spcPct val="0"/>
            </a:spcBef>
            <a:spcAft>
              <a:spcPct val="15000"/>
            </a:spcAft>
            <a:buChar char="••"/>
          </a:pPr>
          <a:r>
            <a:rPr lang="it-IT" sz="2000" kern="1200" dirty="0" smtClean="0"/>
            <a:t>  MILAN</a:t>
          </a:r>
          <a:endParaRPr lang="it-IT" sz="2000" kern="1200" dirty="0"/>
        </a:p>
        <a:p>
          <a:pPr marL="228600" lvl="1" indent="-228600" algn="l" defTabSz="889000">
            <a:lnSpc>
              <a:spcPct val="90000"/>
            </a:lnSpc>
            <a:spcBef>
              <a:spcPct val="0"/>
            </a:spcBef>
            <a:spcAft>
              <a:spcPct val="15000"/>
            </a:spcAft>
            <a:buChar char="••"/>
          </a:pPr>
          <a:r>
            <a:rPr lang="it-IT" sz="2000" kern="1200" dirty="0" smtClean="0"/>
            <a:t>  SALVINO</a:t>
          </a:r>
          <a:endParaRPr lang="it-IT" sz="2000" kern="1200" dirty="0"/>
        </a:p>
        <a:p>
          <a:pPr marL="228600" lvl="1" indent="-228600" algn="l" defTabSz="889000">
            <a:lnSpc>
              <a:spcPct val="90000"/>
            </a:lnSpc>
            <a:spcBef>
              <a:spcPct val="0"/>
            </a:spcBef>
            <a:spcAft>
              <a:spcPct val="15000"/>
            </a:spcAft>
            <a:buChar char="••"/>
          </a:pPr>
          <a:r>
            <a:rPr lang="it-IT" sz="2000" kern="1200" dirty="0" smtClean="0"/>
            <a:t>ISRAEL</a:t>
          </a:r>
          <a:endParaRPr lang="it-IT" sz="2000" kern="1200" dirty="0"/>
        </a:p>
      </dsp:txBody>
      <dsp:txXfrm>
        <a:off x="51209" y="824799"/>
        <a:ext cx="2495087" cy="1884823"/>
      </dsp:txXfrm>
    </dsp:sp>
    <dsp:sp modelId="{1FC0EB51-8C0B-4972-B30E-6DD0A4F4A0E9}">
      <dsp:nvSpPr>
        <dsp:cNvPr id="0" name=""/>
        <dsp:cNvSpPr/>
      </dsp:nvSpPr>
      <dsp:spPr>
        <a:xfrm>
          <a:off x="5986" y="2709623"/>
          <a:ext cx="2585533" cy="82991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lvl="0" algn="l" defTabSz="1066800">
            <a:lnSpc>
              <a:spcPct val="90000"/>
            </a:lnSpc>
            <a:spcBef>
              <a:spcPct val="0"/>
            </a:spcBef>
            <a:spcAft>
              <a:spcPct val="35000"/>
            </a:spcAft>
          </a:pPr>
          <a:r>
            <a:rPr lang="it-IT" sz="2400" b="1" kern="1200" dirty="0" smtClean="0">
              <a:solidFill>
                <a:srgbClr val="002060"/>
              </a:solidFill>
            </a:rPr>
            <a:t>DOVE</a:t>
          </a:r>
        </a:p>
        <a:p>
          <a:pPr lvl="0" algn="l" defTabSz="1066800">
            <a:lnSpc>
              <a:spcPct val="90000"/>
            </a:lnSpc>
            <a:spcBef>
              <a:spcPct val="0"/>
            </a:spcBef>
            <a:spcAft>
              <a:spcPct val="35000"/>
            </a:spcAft>
          </a:pPr>
          <a:r>
            <a:rPr lang="it-IT" sz="2400" b="1" kern="1200" dirty="0" smtClean="0">
              <a:solidFill>
                <a:srgbClr val="002060"/>
              </a:solidFill>
            </a:rPr>
            <a:t>WHERE </a:t>
          </a:r>
          <a:endParaRPr lang="it-IT" sz="2400" b="1" kern="1200" dirty="0">
            <a:solidFill>
              <a:srgbClr val="002060"/>
            </a:solidFill>
          </a:endParaRPr>
        </a:p>
      </dsp:txBody>
      <dsp:txXfrm>
        <a:off x="5986" y="2709623"/>
        <a:ext cx="1820798" cy="829919"/>
      </dsp:txXfrm>
    </dsp:sp>
    <dsp:sp modelId="{8B973161-7DB6-483F-AB1F-65313192B5EB}">
      <dsp:nvSpPr>
        <dsp:cNvPr id="0" name=""/>
        <dsp:cNvSpPr/>
      </dsp:nvSpPr>
      <dsp:spPr>
        <a:xfrm>
          <a:off x="1899925" y="2841448"/>
          <a:ext cx="904936" cy="90493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9000" r="-39000"/>
          </a:stretch>
        </a:blip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AB0652E-39ED-4172-BD2D-7B393B3D8D11}">
      <dsp:nvSpPr>
        <dsp:cNvPr id="0" name=""/>
        <dsp:cNvSpPr/>
      </dsp:nvSpPr>
      <dsp:spPr>
        <a:xfrm>
          <a:off x="3029054" y="779576"/>
          <a:ext cx="2585533" cy="1930046"/>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76200" rIns="25400" bIns="254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A sense of loneliness and abandonment, </a:t>
          </a:r>
          <a:endParaRPr lang="it-IT" sz="2000" kern="1200" dirty="0"/>
        </a:p>
        <a:p>
          <a:pPr marL="228600" lvl="1" indent="-228600" algn="l" defTabSz="889000">
            <a:lnSpc>
              <a:spcPct val="90000"/>
            </a:lnSpc>
            <a:spcBef>
              <a:spcPct val="0"/>
            </a:spcBef>
            <a:spcAft>
              <a:spcPct val="15000"/>
            </a:spcAft>
            <a:buChar char="••"/>
          </a:pPr>
          <a:r>
            <a:rPr lang="en-US" sz="2000" kern="1200" dirty="0" smtClean="0"/>
            <a:t>SILENCE .. she couldn’t say a word when she was in difficulty.</a:t>
          </a:r>
          <a:endParaRPr lang="it-IT" sz="2000" kern="1200" dirty="0"/>
        </a:p>
      </dsp:txBody>
      <dsp:txXfrm>
        <a:off x="3074277" y="824799"/>
        <a:ext cx="2495087" cy="1884823"/>
      </dsp:txXfrm>
    </dsp:sp>
    <dsp:sp modelId="{D0616F6B-0374-476C-A93E-86AE4852E8AB}">
      <dsp:nvSpPr>
        <dsp:cNvPr id="0" name=""/>
        <dsp:cNvSpPr/>
      </dsp:nvSpPr>
      <dsp:spPr>
        <a:xfrm>
          <a:off x="3029054" y="2709623"/>
          <a:ext cx="2585533" cy="82991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0" rIns="25400" bIns="0" numCol="1" spcCol="1270" anchor="ctr" anchorCtr="0">
          <a:noAutofit/>
        </a:bodyPr>
        <a:lstStyle/>
        <a:p>
          <a:pPr lvl="0" algn="l" defTabSz="889000">
            <a:lnSpc>
              <a:spcPct val="90000"/>
            </a:lnSpc>
            <a:spcBef>
              <a:spcPct val="0"/>
            </a:spcBef>
            <a:spcAft>
              <a:spcPct val="35000"/>
            </a:spcAft>
          </a:pPr>
          <a:r>
            <a:rPr lang="it-IT" sz="2000" b="1" kern="1200" dirty="0" smtClean="0">
              <a:solidFill>
                <a:srgbClr val="002060"/>
              </a:solidFill>
            </a:rPr>
            <a:t>TRAUMA</a:t>
          </a:r>
          <a:endParaRPr lang="it-IT" sz="1100" b="1" kern="1200" dirty="0">
            <a:solidFill>
              <a:srgbClr val="002060"/>
            </a:solidFill>
          </a:endParaRPr>
        </a:p>
      </dsp:txBody>
      <dsp:txXfrm>
        <a:off x="3029054" y="2709623"/>
        <a:ext cx="1820798" cy="829919"/>
      </dsp:txXfrm>
    </dsp:sp>
    <dsp:sp modelId="{4AC7C25E-68F5-4E8A-A2A6-EF8D94CC3A97}">
      <dsp:nvSpPr>
        <dsp:cNvPr id="0" name=""/>
        <dsp:cNvSpPr/>
      </dsp:nvSpPr>
      <dsp:spPr>
        <a:xfrm>
          <a:off x="4922993" y="2841448"/>
          <a:ext cx="904936" cy="904936"/>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9000" r="-39000"/>
          </a:stretch>
        </a:blip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0B99E7-0FB6-4C1A-A98F-C8C3312F1C63}">
      <dsp:nvSpPr>
        <dsp:cNvPr id="0" name=""/>
        <dsp:cNvSpPr/>
      </dsp:nvSpPr>
      <dsp:spPr>
        <a:xfrm>
          <a:off x="5966489" y="835181"/>
          <a:ext cx="2585533" cy="2678286"/>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r>
            <a:rPr lang="it-IT" sz="1600" kern="1200" dirty="0" smtClean="0"/>
            <a:t>With </a:t>
          </a:r>
          <a:r>
            <a:rPr lang="it-IT" sz="1600" kern="1200" dirty="0" err="1" smtClean="0"/>
            <a:t>whom</a:t>
          </a:r>
          <a:r>
            <a:rPr lang="it-IT" sz="1600" kern="1200" dirty="0" smtClean="0"/>
            <a:t> do </a:t>
          </a:r>
          <a:r>
            <a:rPr lang="it-IT" sz="1600" kern="1200" dirty="0" err="1" smtClean="0"/>
            <a:t>you</a:t>
          </a:r>
          <a:r>
            <a:rPr lang="it-IT" sz="1600" kern="1200" dirty="0" smtClean="0"/>
            <a:t> </a:t>
          </a:r>
          <a:r>
            <a:rPr lang="it-IT" sz="1600" kern="1200" dirty="0" err="1" smtClean="0"/>
            <a:t>want</a:t>
          </a:r>
          <a:r>
            <a:rPr lang="it-IT" sz="1600" kern="1200" dirty="0" smtClean="0"/>
            <a:t> to go?</a:t>
          </a:r>
          <a:endParaRPr lang="it-IT" sz="1600" kern="1200" dirty="0"/>
        </a:p>
        <a:p>
          <a:pPr marL="171450" lvl="1" indent="-171450" algn="l" defTabSz="711200">
            <a:lnSpc>
              <a:spcPct val="90000"/>
            </a:lnSpc>
            <a:spcBef>
              <a:spcPct val="0"/>
            </a:spcBef>
            <a:spcAft>
              <a:spcPct val="15000"/>
            </a:spcAft>
            <a:buChar char="••"/>
          </a:pPr>
          <a:endParaRPr lang="it-IT" sz="1600" kern="1200" dirty="0"/>
        </a:p>
        <a:p>
          <a:pPr marL="171450" lvl="1" indent="-171450" algn="l" defTabSz="711200">
            <a:lnSpc>
              <a:spcPct val="90000"/>
            </a:lnSpc>
            <a:spcBef>
              <a:spcPct val="0"/>
            </a:spcBef>
            <a:spcAft>
              <a:spcPct val="15000"/>
            </a:spcAft>
            <a:buChar char="••"/>
          </a:pPr>
          <a:r>
            <a:rPr lang="it-IT" sz="1600" kern="1200" dirty="0" err="1" smtClean="0"/>
            <a:t>Who</a:t>
          </a:r>
          <a:r>
            <a:rPr lang="it-IT" sz="1600" kern="1200" dirty="0" smtClean="0"/>
            <a:t> are </a:t>
          </a:r>
          <a:r>
            <a:rPr lang="it-IT" sz="1600" kern="1200" dirty="0" err="1" smtClean="0"/>
            <a:t>you</a:t>
          </a:r>
          <a:r>
            <a:rPr lang="it-IT" sz="1600" kern="1200" dirty="0" smtClean="0"/>
            <a:t>?</a:t>
          </a:r>
          <a:endParaRPr lang="it-IT" sz="1600" kern="1200" dirty="0"/>
        </a:p>
        <a:p>
          <a:pPr marL="171450" lvl="1" indent="-171450" algn="l" defTabSz="711200">
            <a:lnSpc>
              <a:spcPct val="90000"/>
            </a:lnSpc>
            <a:spcBef>
              <a:spcPct val="0"/>
            </a:spcBef>
            <a:spcAft>
              <a:spcPct val="15000"/>
            </a:spcAft>
            <a:buChar char="••"/>
          </a:pPr>
          <a:endParaRPr lang="it-IT" sz="1600" kern="1200" dirty="0"/>
        </a:p>
        <a:p>
          <a:pPr marL="171450" lvl="1" indent="-171450" algn="l" defTabSz="711200">
            <a:lnSpc>
              <a:spcPct val="90000"/>
            </a:lnSpc>
            <a:spcBef>
              <a:spcPct val="0"/>
            </a:spcBef>
            <a:spcAft>
              <a:spcPct val="15000"/>
            </a:spcAft>
            <a:buChar char="••"/>
          </a:pPr>
          <a:r>
            <a:rPr lang="it-IT" sz="1600" kern="1200" dirty="0" err="1" smtClean="0"/>
            <a:t>Where</a:t>
          </a:r>
          <a:r>
            <a:rPr lang="it-IT" sz="1600" kern="1200" dirty="0" smtClean="0"/>
            <a:t> do </a:t>
          </a:r>
          <a:r>
            <a:rPr lang="it-IT" sz="1600" kern="1200" dirty="0" err="1" smtClean="0"/>
            <a:t>you</a:t>
          </a:r>
          <a:r>
            <a:rPr lang="it-IT" sz="1600" kern="1200" dirty="0" smtClean="0"/>
            <a:t> </a:t>
          </a:r>
          <a:r>
            <a:rPr lang="it-IT" sz="1600" kern="1200" dirty="0" err="1" smtClean="0"/>
            <a:t>want</a:t>
          </a:r>
          <a:r>
            <a:rPr lang="it-IT" sz="1600" kern="1200" dirty="0" smtClean="0"/>
            <a:t> to go?</a:t>
          </a:r>
          <a:endParaRPr lang="it-IT" sz="1600" kern="1200" dirty="0"/>
        </a:p>
      </dsp:txBody>
      <dsp:txXfrm>
        <a:off x="6027071" y="895763"/>
        <a:ext cx="2464369" cy="2617704"/>
      </dsp:txXfrm>
    </dsp:sp>
    <dsp:sp modelId="{09656B33-CCB8-4870-9664-080607EABAF6}">
      <dsp:nvSpPr>
        <dsp:cNvPr id="0" name=""/>
        <dsp:cNvSpPr/>
      </dsp:nvSpPr>
      <dsp:spPr>
        <a:xfrm>
          <a:off x="5960077" y="3477643"/>
          <a:ext cx="2585533" cy="829919"/>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0" rIns="30480" bIns="0" numCol="1" spcCol="1270" anchor="ctr" anchorCtr="0">
          <a:noAutofit/>
        </a:bodyPr>
        <a:lstStyle/>
        <a:p>
          <a:pPr lvl="0" algn="l" defTabSz="1066800">
            <a:lnSpc>
              <a:spcPct val="90000"/>
            </a:lnSpc>
            <a:spcBef>
              <a:spcPct val="0"/>
            </a:spcBef>
            <a:spcAft>
              <a:spcPct val="35000"/>
            </a:spcAft>
          </a:pPr>
          <a:r>
            <a:rPr lang="it-IT" sz="2400" b="1" kern="1200" dirty="0" smtClean="0">
              <a:solidFill>
                <a:srgbClr val="002060"/>
              </a:solidFill>
            </a:rPr>
            <a:t>CHOICE</a:t>
          </a:r>
        </a:p>
        <a:p>
          <a:pPr lvl="0" algn="l" defTabSz="1066800">
            <a:lnSpc>
              <a:spcPct val="90000"/>
            </a:lnSpc>
            <a:spcBef>
              <a:spcPct val="0"/>
            </a:spcBef>
            <a:spcAft>
              <a:spcPct val="35000"/>
            </a:spcAft>
          </a:pPr>
          <a:r>
            <a:rPr lang="it-IT" sz="2400" b="1" kern="1200" dirty="0" smtClean="0">
              <a:solidFill>
                <a:srgbClr val="002060"/>
              </a:solidFill>
            </a:rPr>
            <a:t>SCELTA</a:t>
          </a:r>
          <a:endParaRPr lang="it-IT" sz="2400" b="1" kern="1200" dirty="0">
            <a:solidFill>
              <a:srgbClr val="002060"/>
            </a:solidFill>
          </a:endParaRPr>
        </a:p>
      </dsp:txBody>
      <dsp:txXfrm>
        <a:off x="5960077" y="3477643"/>
        <a:ext cx="1820798" cy="829919"/>
      </dsp:txXfrm>
    </dsp:sp>
    <dsp:sp modelId="{2C78D134-6A40-4BF8-A7D4-D4B3FDDB40F5}">
      <dsp:nvSpPr>
        <dsp:cNvPr id="0" name=""/>
        <dsp:cNvSpPr/>
      </dsp:nvSpPr>
      <dsp:spPr>
        <a:xfrm>
          <a:off x="7946060" y="3028508"/>
          <a:ext cx="904936" cy="90493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7000" r="-17000"/>
          </a:stretch>
        </a:blip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C9BB8-1AE9-4A0F-BA18-C02FBA3C6E4D}">
      <dsp:nvSpPr>
        <dsp:cNvPr id="0" name=""/>
        <dsp:cNvSpPr/>
      </dsp:nvSpPr>
      <dsp:spPr>
        <a:xfrm rot="5400000">
          <a:off x="491409" y="2810253"/>
          <a:ext cx="1229852" cy="1400143"/>
        </a:xfrm>
        <a:prstGeom prst="bentUpArrow">
          <a:avLst>
            <a:gd name="adj1" fmla="val 32840"/>
            <a:gd name="adj2" fmla="val 25000"/>
            <a:gd name="adj3" fmla="val 35780"/>
          </a:avLst>
        </a:prstGeom>
        <a:solidFill>
          <a:schemeClr val="accent2">
            <a:tint val="50000"/>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dsp:style>
    </dsp:sp>
    <dsp:sp modelId="{CFCFC748-309C-4819-B0D8-3B36C9814CD1}">
      <dsp:nvSpPr>
        <dsp:cNvPr id="0" name=""/>
        <dsp:cNvSpPr/>
      </dsp:nvSpPr>
      <dsp:spPr>
        <a:xfrm>
          <a:off x="3660" y="844913"/>
          <a:ext cx="2324668" cy="1854263"/>
        </a:xfrm>
        <a:prstGeom prst="roundRect">
          <a:avLst>
            <a:gd name="adj" fmla="val 16670"/>
          </a:avLst>
        </a:prstGeom>
        <a:solidFill>
          <a:schemeClr val="bg1"/>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t-IT" sz="2000" b="1" kern="1200" dirty="0" smtClean="0">
              <a:solidFill>
                <a:srgbClr val="002060"/>
              </a:solidFill>
            </a:rPr>
            <a:t>IDENTITY</a:t>
          </a:r>
        </a:p>
        <a:p>
          <a:pPr lvl="0" algn="l" defTabSz="889000">
            <a:lnSpc>
              <a:spcPct val="90000"/>
            </a:lnSpc>
            <a:spcBef>
              <a:spcPct val="0"/>
            </a:spcBef>
            <a:spcAft>
              <a:spcPct val="35000"/>
            </a:spcAft>
          </a:pPr>
          <a:r>
            <a:rPr lang="it-IT" sz="3200" b="1" kern="1200" dirty="0" smtClean="0">
              <a:solidFill>
                <a:schemeClr val="tx1"/>
              </a:solidFill>
            </a:rPr>
            <a:t>1</a:t>
          </a:r>
          <a:r>
            <a:rPr lang="it-IT" sz="1600" b="0" kern="1200" dirty="0" smtClean="0">
              <a:solidFill>
                <a:schemeClr val="tx1"/>
              </a:solidFill>
            </a:rPr>
            <a:t> </a:t>
          </a:r>
          <a:r>
            <a:rPr lang="it-IT" sz="1600" b="0" kern="1200" dirty="0" err="1" smtClean="0">
              <a:solidFill>
                <a:schemeClr val="tx1"/>
              </a:solidFill>
            </a:rPr>
            <a:t>Ditha</a:t>
          </a:r>
          <a:r>
            <a:rPr lang="it-IT" sz="1600" b="0" kern="1200" dirty="0" smtClean="0">
              <a:solidFill>
                <a:schemeClr val="tx1"/>
              </a:solidFill>
            </a:rPr>
            <a:t>  </a:t>
          </a:r>
          <a:r>
            <a:rPr lang="it-IT" sz="1600" b="0" kern="1200" dirty="0" err="1" smtClean="0">
              <a:solidFill>
                <a:schemeClr val="tx1"/>
              </a:solidFill>
            </a:rPr>
            <a:t>during</a:t>
          </a:r>
          <a:r>
            <a:rPr lang="it-IT" sz="1600" b="0" kern="1200" dirty="0" smtClean="0">
              <a:solidFill>
                <a:schemeClr val="tx1"/>
              </a:solidFill>
            </a:rPr>
            <a:t> the </a:t>
          </a:r>
          <a:r>
            <a:rPr lang="it-IT" sz="1600" b="0" kern="1200" dirty="0" err="1" smtClean="0">
              <a:solidFill>
                <a:schemeClr val="tx1"/>
              </a:solidFill>
            </a:rPr>
            <a:t>day</a:t>
          </a:r>
          <a:endParaRPr lang="it-IT" sz="3200" b="0" kern="1200" dirty="0" smtClean="0">
            <a:solidFill>
              <a:schemeClr val="tx1"/>
            </a:solidFill>
          </a:endParaRPr>
        </a:p>
        <a:p>
          <a:pPr lvl="0" algn="l" defTabSz="889000">
            <a:lnSpc>
              <a:spcPct val="90000"/>
            </a:lnSpc>
            <a:spcBef>
              <a:spcPct val="0"/>
            </a:spcBef>
            <a:spcAft>
              <a:spcPct val="35000"/>
            </a:spcAft>
          </a:pPr>
          <a:r>
            <a:rPr lang="it-IT" sz="3200" b="1" kern="1200" dirty="0" smtClean="0">
              <a:solidFill>
                <a:schemeClr val="tx1"/>
              </a:solidFill>
            </a:rPr>
            <a:t>2 </a:t>
          </a:r>
          <a:r>
            <a:rPr lang="it-IT" sz="1800" b="0" kern="1200" dirty="0" err="1" smtClean="0">
              <a:solidFill>
                <a:schemeClr val="tx1"/>
              </a:solidFill>
            </a:rPr>
            <a:t>Yehudith</a:t>
          </a:r>
          <a:r>
            <a:rPr lang="it-IT" sz="1800" b="0" kern="1200" dirty="0" smtClean="0">
              <a:solidFill>
                <a:schemeClr val="tx1"/>
              </a:solidFill>
            </a:rPr>
            <a:t> </a:t>
          </a:r>
          <a:r>
            <a:rPr lang="it-IT" sz="1800" b="0" kern="1200" dirty="0" err="1" smtClean="0">
              <a:solidFill>
                <a:schemeClr val="tx1"/>
              </a:solidFill>
            </a:rPr>
            <a:t>at</a:t>
          </a:r>
          <a:r>
            <a:rPr lang="it-IT" sz="1800" b="0" kern="1200" dirty="0" smtClean="0">
              <a:solidFill>
                <a:schemeClr val="tx1"/>
              </a:solidFill>
            </a:rPr>
            <a:t> night</a:t>
          </a:r>
          <a:endParaRPr lang="it-IT" sz="1800" b="0" kern="1200" dirty="0">
            <a:solidFill>
              <a:schemeClr val="tx1"/>
            </a:solidFill>
          </a:endParaRPr>
        </a:p>
      </dsp:txBody>
      <dsp:txXfrm>
        <a:off x="94194" y="935447"/>
        <a:ext cx="2143600" cy="1673195"/>
      </dsp:txXfrm>
    </dsp:sp>
    <dsp:sp modelId="{5D6C6EA8-6B50-4C78-9C56-60E7A244ECDB}">
      <dsp:nvSpPr>
        <dsp:cNvPr id="0" name=""/>
        <dsp:cNvSpPr/>
      </dsp:nvSpPr>
      <dsp:spPr>
        <a:xfrm>
          <a:off x="2419204" y="359033"/>
          <a:ext cx="4391647" cy="1171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it-IT" sz="2400" b="1" kern="1200" dirty="0" smtClean="0">
              <a:solidFill>
                <a:srgbClr val="002060"/>
              </a:solidFill>
            </a:rPr>
            <a:t>WHO IS WHO?  CHI E</a:t>
          </a:r>
          <a:r>
            <a:rPr lang="it-IT" sz="2400" b="1" kern="1200" smtClean="0">
              <a:solidFill>
                <a:srgbClr val="002060"/>
              </a:solidFill>
            </a:rPr>
            <a:t>’ CHI?</a:t>
          </a:r>
          <a:endParaRPr lang="it-IT" sz="2400" b="1" kern="1200" dirty="0">
            <a:solidFill>
              <a:srgbClr val="002060"/>
            </a:solidFill>
          </a:endParaRPr>
        </a:p>
        <a:p>
          <a:pPr marL="228600" lvl="1" indent="-228600" algn="l" defTabSz="1066800">
            <a:lnSpc>
              <a:spcPct val="90000"/>
            </a:lnSpc>
            <a:spcBef>
              <a:spcPct val="0"/>
            </a:spcBef>
            <a:spcAft>
              <a:spcPct val="15000"/>
            </a:spcAft>
            <a:buChar char="••"/>
          </a:pPr>
          <a:r>
            <a:rPr lang="it-IT" sz="2400" b="1" kern="1200" dirty="0" smtClean="0">
              <a:solidFill>
                <a:srgbClr val="002060"/>
              </a:solidFill>
            </a:rPr>
            <a:t>EGO - DOCUMENTS</a:t>
          </a:r>
          <a:endParaRPr lang="it-IT" sz="2400" b="1" kern="1200" dirty="0">
            <a:solidFill>
              <a:srgbClr val="002060"/>
            </a:solidFill>
          </a:endParaRPr>
        </a:p>
      </dsp:txBody>
      <dsp:txXfrm>
        <a:off x="2419204" y="359033"/>
        <a:ext cx="4391647" cy="1171287"/>
      </dsp:txXfrm>
    </dsp:sp>
    <dsp:sp modelId="{C07AC594-5688-4400-A76B-9B727C86BDD4}">
      <dsp:nvSpPr>
        <dsp:cNvPr id="0" name=""/>
        <dsp:cNvSpPr/>
      </dsp:nvSpPr>
      <dsp:spPr>
        <a:xfrm rot="5400000">
          <a:off x="2993520" y="4406733"/>
          <a:ext cx="1229852" cy="1400143"/>
        </a:xfrm>
        <a:prstGeom prst="bentUpArrow">
          <a:avLst>
            <a:gd name="adj1" fmla="val 32840"/>
            <a:gd name="adj2" fmla="val 25000"/>
            <a:gd name="adj3" fmla="val 35780"/>
          </a:avLst>
        </a:prstGeom>
        <a:solidFill>
          <a:schemeClr val="accent2">
            <a:tint val="50000"/>
            <a:hueOff val="0"/>
            <a:satOff val="0"/>
            <a:lumOff val="0"/>
            <a:alphaOff val="0"/>
          </a:schemeClr>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dsp:style>
    </dsp:sp>
    <dsp:sp modelId="{7A2A4A24-C3E1-4A5A-932A-A435E65B4ECD}">
      <dsp:nvSpPr>
        <dsp:cNvPr id="0" name=""/>
        <dsp:cNvSpPr/>
      </dsp:nvSpPr>
      <dsp:spPr>
        <a:xfrm>
          <a:off x="2473845" y="2675360"/>
          <a:ext cx="2546961" cy="1449175"/>
        </a:xfrm>
        <a:prstGeom prst="roundRect">
          <a:avLst>
            <a:gd name="adj" fmla="val 16670"/>
          </a:avLst>
        </a:prstGeom>
        <a:solidFill>
          <a:schemeClr val="bg1"/>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just" defTabSz="711200">
            <a:lnSpc>
              <a:spcPct val="90000"/>
            </a:lnSpc>
            <a:spcBef>
              <a:spcPct val="0"/>
            </a:spcBef>
            <a:spcAft>
              <a:spcPct val="35000"/>
            </a:spcAft>
          </a:pPr>
          <a:r>
            <a:rPr lang="en-US" sz="1600" kern="1200" dirty="0" smtClean="0">
              <a:solidFill>
                <a:schemeClr val="tx1"/>
              </a:solidFill>
            </a:rPr>
            <a:t>In the Christian convent she made friends white two girls, then she made friends also in </a:t>
          </a:r>
          <a:r>
            <a:rPr lang="en-US" sz="1600" kern="1200" dirty="0" err="1" smtClean="0">
              <a:solidFill>
                <a:schemeClr val="tx1"/>
              </a:solidFill>
            </a:rPr>
            <a:t>Salvino</a:t>
          </a:r>
          <a:r>
            <a:rPr lang="en-US" sz="1600" kern="1200" dirty="0" smtClean="0">
              <a:solidFill>
                <a:schemeClr val="tx1"/>
              </a:solidFill>
            </a:rPr>
            <a:t> with some others</a:t>
          </a:r>
          <a:r>
            <a:rPr lang="en-US" sz="1400" kern="1200" dirty="0" smtClean="0">
              <a:solidFill>
                <a:schemeClr val="tx1"/>
              </a:solidFill>
            </a:rPr>
            <a:t>.</a:t>
          </a:r>
          <a:endParaRPr lang="it-IT" sz="1400" kern="1200" dirty="0">
            <a:solidFill>
              <a:schemeClr val="tx1"/>
            </a:solidFill>
          </a:endParaRPr>
        </a:p>
      </dsp:txBody>
      <dsp:txXfrm>
        <a:off x="2544601" y="2746116"/>
        <a:ext cx="2405449" cy="1307663"/>
      </dsp:txXfrm>
    </dsp:sp>
    <dsp:sp modelId="{DE3F548F-9BA8-4B42-AEB9-63263730CB73}">
      <dsp:nvSpPr>
        <dsp:cNvPr id="0" name=""/>
        <dsp:cNvSpPr/>
      </dsp:nvSpPr>
      <dsp:spPr>
        <a:xfrm>
          <a:off x="4388146" y="1854228"/>
          <a:ext cx="4324821" cy="1171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it-IT" sz="2400" b="1" kern="1200" dirty="0" smtClean="0">
              <a:solidFill>
                <a:srgbClr val="002060"/>
              </a:solidFill>
            </a:rPr>
            <a:t>RELATIONSHIPS – VITA SOCIALE</a:t>
          </a:r>
          <a:endParaRPr lang="it-IT" sz="2400" b="1" kern="1200" dirty="0">
            <a:solidFill>
              <a:srgbClr val="002060"/>
            </a:solidFill>
          </a:endParaRPr>
        </a:p>
      </dsp:txBody>
      <dsp:txXfrm>
        <a:off x="4388146" y="1854228"/>
        <a:ext cx="4324821" cy="1171287"/>
      </dsp:txXfrm>
    </dsp:sp>
    <dsp:sp modelId="{03C9EC6A-AE72-4D50-8F28-9971FB454722}">
      <dsp:nvSpPr>
        <dsp:cNvPr id="0" name=""/>
        <dsp:cNvSpPr/>
      </dsp:nvSpPr>
      <dsp:spPr>
        <a:xfrm>
          <a:off x="4944029" y="4303262"/>
          <a:ext cx="2448661" cy="1449175"/>
        </a:xfrm>
        <a:prstGeom prst="roundRect">
          <a:avLst>
            <a:gd name="adj" fmla="val 16670"/>
          </a:avLst>
        </a:prstGeom>
        <a:solidFill>
          <a:schemeClr val="bg1"/>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it-IT" sz="2000" kern="1200" dirty="0" smtClean="0">
              <a:solidFill>
                <a:schemeClr val="tx1"/>
              </a:solidFill>
            </a:rPr>
            <a:t>Back in </a:t>
          </a:r>
          <a:r>
            <a:rPr lang="it-IT" sz="2000" kern="1200" dirty="0" err="1" smtClean="0">
              <a:solidFill>
                <a:schemeClr val="tx1"/>
              </a:solidFill>
            </a:rPr>
            <a:t>Israel</a:t>
          </a:r>
          <a:r>
            <a:rPr lang="it-IT" sz="2000" kern="1200" dirty="0" smtClean="0">
              <a:solidFill>
                <a:schemeClr val="tx1"/>
              </a:solidFill>
            </a:rPr>
            <a:t>, </a:t>
          </a:r>
          <a:r>
            <a:rPr lang="it-IT" sz="2000" kern="1200" dirty="0" err="1" smtClean="0">
              <a:solidFill>
                <a:schemeClr val="tx1"/>
              </a:solidFill>
            </a:rPr>
            <a:t>she</a:t>
          </a:r>
          <a:r>
            <a:rPr lang="it-IT" sz="2000" kern="1200" dirty="0" smtClean="0">
              <a:solidFill>
                <a:schemeClr val="tx1"/>
              </a:solidFill>
            </a:rPr>
            <a:t> </a:t>
          </a:r>
          <a:r>
            <a:rPr lang="it-IT" sz="2000" kern="1200" dirty="0" err="1" smtClean="0">
              <a:solidFill>
                <a:schemeClr val="tx1"/>
              </a:solidFill>
            </a:rPr>
            <a:t>learns</a:t>
          </a:r>
          <a:r>
            <a:rPr lang="it-IT" sz="2000" kern="1200" dirty="0" smtClean="0">
              <a:solidFill>
                <a:schemeClr val="tx1"/>
              </a:solidFill>
            </a:rPr>
            <a:t> </a:t>
          </a:r>
          <a:r>
            <a:rPr lang="it-IT" sz="2000" kern="1200" dirty="0" err="1" smtClean="0">
              <a:solidFill>
                <a:schemeClr val="tx1"/>
              </a:solidFill>
            </a:rPr>
            <a:t>Hebrew</a:t>
          </a:r>
          <a:r>
            <a:rPr lang="it-IT" sz="2000" kern="1200" dirty="0" smtClean="0">
              <a:solidFill>
                <a:schemeClr val="tx1"/>
              </a:solidFill>
            </a:rPr>
            <a:t>, </a:t>
          </a:r>
          <a:r>
            <a:rPr lang="it-IT" sz="2000" kern="1200" dirty="0" err="1" smtClean="0">
              <a:solidFill>
                <a:schemeClr val="tx1"/>
              </a:solidFill>
            </a:rPr>
            <a:t>becomes</a:t>
          </a:r>
          <a:r>
            <a:rPr lang="it-IT" sz="2000" kern="1200" dirty="0" smtClean="0">
              <a:solidFill>
                <a:schemeClr val="tx1"/>
              </a:solidFill>
            </a:rPr>
            <a:t> a </a:t>
          </a:r>
          <a:r>
            <a:rPr lang="it-IT" sz="2000" kern="1200" dirty="0" err="1" smtClean="0">
              <a:solidFill>
                <a:schemeClr val="tx1"/>
              </a:solidFill>
            </a:rPr>
            <a:t>teacher</a:t>
          </a:r>
          <a:r>
            <a:rPr lang="it-IT" sz="2000" kern="1200" dirty="0" smtClean="0">
              <a:solidFill>
                <a:schemeClr val="tx1"/>
              </a:solidFill>
            </a:rPr>
            <a:t> and </a:t>
          </a:r>
          <a:r>
            <a:rPr lang="it-IT" sz="2000" kern="1200" dirty="0" err="1" smtClean="0">
              <a:solidFill>
                <a:schemeClr val="tx1"/>
              </a:solidFill>
            </a:rPr>
            <a:t>begins</a:t>
          </a:r>
          <a:r>
            <a:rPr lang="it-IT" sz="2000" kern="1200" dirty="0" smtClean="0">
              <a:solidFill>
                <a:schemeClr val="tx1"/>
              </a:solidFill>
            </a:rPr>
            <a:t> a new life…</a:t>
          </a:r>
          <a:endParaRPr lang="it-IT" sz="2000" kern="1200" dirty="0">
            <a:solidFill>
              <a:schemeClr val="tx1"/>
            </a:solidFill>
          </a:endParaRPr>
        </a:p>
      </dsp:txBody>
      <dsp:txXfrm>
        <a:off x="5014785" y="4374018"/>
        <a:ext cx="2307149" cy="1307663"/>
      </dsp:txXfrm>
    </dsp:sp>
    <dsp:sp modelId="{3FECAB5A-C9A3-4845-829C-97048C9454F2}">
      <dsp:nvSpPr>
        <dsp:cNvPr id="0" name=""/>
        <dsp:cNvSpPr/>
      </dsp:nvSpPr>
      <dsp:spPr>
        <a:xfrm>
          <a:off x="7115039" y="3520116"/>
          <a:ext cx="1505773" cy="11712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228600" lvl="1" indent="-228600" algn="l" defTabSz="933450">
            <a:lnSpc>
              <a:spcPct val="90000"/>
            </a:lnSpc>
            <a:spcBef>
              <a:spcPct val="0"/>
            </a:spcBef>
            <a:spcAft>
              <a:spcPct val="15000"/>
            </a:spcAft>
            <a:buChar char="••"/>
          </a:pPr>
          <a:r>
            <a:rPr lang="it-IT" sz="2100" b="1" kern="1200" dirty="0" smtClean="0">
              <a:solidFill>
                <a:srgbClr val="002060"/>
              </a:solidFill>
            </a:rPr>
            <a:t>VICTORY</a:t>
          </a:r>
          <a:endParaRPr lang="it-IT" sz="2100" b="1" kern="1200" dirty="0">
            <a:solidFill>
              <a:srgbClr val="002060"/>
            </a:solidFill>
          </a:endParaRPr>
        </a:p>
        <a:p>
          <a:pPr marL="228600" lvl="1" indent="-228600" algn="l" defTabSz="933450">
            <a:lnSpc>
              <a:spcPct val="90000"/>
            </a:lnSpc>
            <a:spcBef>
              <a:spcPct val="0"/>
            </a:spcBef>
            <a:spcAft>
              <a:spcPct val="15000"/>
            </a:spcAft>
            <a:buChar char="••"/>
          </a:pPr>
          <a:r>
            <a:rPr lang="it-IT" sz="2100" b="1" kern="1200" dirty="0" smtClean="0">
              <a:solidFill>
                <a:srgbClr val="002060"/>
              </a:solidFill>
            </a:rPr>
            <a:t>VITTORIA</a:t>
          </a:r>
          <a:endParaRPr lang="it-IT" sz="2100" b="1" kern="1200" dirty="0">
            <a:solidFill>
              <a:srgbClr val="002060"/>
            </a:solidFill>
          </a:endParaRPr>
        </a:p>
      </dsp:txBody>
      <dsp:txXfrm>
        <a:off x="7115039" y="3520116"/>
        <a:ext cx="1505773" cy="11712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3C8FD-9E14-4478-9E26-230B4A823B46}">
      <dsp:nvSpPr>
        <dsp:cNvPr id="0" name=""/>
        <dsp:cNvSpPr/>
      </dsp:nvSpPr>
      <dsp:spPr>
        <a:xfrm>
          <a:off x="441425" y="711365"/>
          <a:ext cx="1211254" cy="1211254"/>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7DDC279-18C3-4CB0-9F79-7E5BF21DEC19}">
      <dsp:nvSpPr>
        <dsp:cNvPr id="0" name=""/>
        <dsp:cNvSpPr/>
      </dsp:nvSpPr>
      <dsp:spPr>
        <a:xfrm>
          <a:off x="151209" y="2455316"/>
          <a:ext cx="2357100" cy="1640910"/>
        </a:xfrm>
        <a:prstGeom prst="roundRect">
          <a:avLst>
            <a:gd name="adj" fmla="val 10000"/>
          </a:avLst>
        </a:prstGeom>
        <a:solidFill>
          <a:schemeClr val="bg1"/>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a:lnSpc>
              <a:spcPct val="90000"/>
            </a:lnSpc>
            <a:spcBef>
              <a:spcPct val="0"/>
            </a:spcBef>
            <a:spcAft>
              <a:spcPct val="35000"/>
            </a:spcAft>
          </a:pPr>
          <a:r>
            <a:rPr lang="it-IT" sz="2200" kern="1200" dirty="0" smtClean="0">
              <a:solidFill>
                <a:srgbClr val="002060"/>
              </a:solidFill>
            </a:rPr>
            <a:t> </a:t>
          </a:r>
          <a:r>
            <a:rPr lang="it-IT" sz="1800" b="1" kern="1200" dirty="0" err="1" smtClean="0">
              <a:solidFill>
                <a:srgbClr val="002060"/>
              </a:solidFill>
            </a:rPr>
            <a:t>Writing</a:t>
          </a:r>
          <a:r>
            <a:rPr lang="it-IT" sz="1800" b="1" kern="1200" dirty="0" smtClean="0">
              <a:solidFill>
                <a:srgbClr val="002060"/>
              </a:solidFill>
            </a:rPr>
            <a:t>  </a:t>
          </a:r>
          <a:r>
            <a:rPr lang="it-IT" sz="1800" b="1" kern="1200" dirty="0" err="1" smtClean="0">
              <a:solidFill>
                <a:srgbClr val="002060"/>
              </a:solidFill>
            </a:rPr>
            <a:t>my</a:t>
          </a:r>
          <a:r>
            <a:rPr lang="it-IT" sz="1800" b="1" kern="1200" dirty="0" smtClean="0">
              <a:solidFill>
                <a:srgbClr val="002060"/>
              </a:solidFill>
            </a:rPr>
            <a:t> </a:t>
          </a:r>
          <a:r>
            <a:rPr lang="it-IT" sz="1800" b="1" kern="1200" dirty="0" err="1" smtClean="0">
              <a:solidFill>
                <a:srgbClr val="002060"/>
              </a:solidFill>
            </a:rPr>
            <a:t>reactions</a:t>
          </a:r>
          <a:r>
            <a:rPr lang="it-IT" sz="1800" b="1" kern="1200" dirty="0" smtClean="0">
              <a:solidFill>
                <a:srgbClr val="002060"/>
              </a:solidFill>
            </a:rPr>
            <a:t> </a:t>
          </a:r>
          <a:endParaRPr lang="it-IT" sz="2000" b="1" kern="1200" dirty="0">
            <a:solidFill>
              <a:srgbClr val="002060"/>
            </a:solidFill>
          </a:endParaRPr>
        </a:p>
        <a:p>
          <a:pPr marL="171450" lvl="1" indent="-171450" algn="l" defTabSz="755650">
            <a:lnSpc>
              <a:spcPct val="90000"/>
            </a:lnSpc>
            <a:spcBef>
              <a:spcPct val="0"/>
            </a:spcBef>
            <a:spcAft>
              <a:spcPct val="15000"/>
            </a:spcAft>
            <a:buChar char="••"/>
          </a:pPr>
          <a:r>
            <a:rPr lang="en-US" sz="1700" kern="1200" dirty="0" smtClean="0">
              <a:solidFill>
                <a:schemeClr val="tx1"/>
              </a:solidFill>
            </a:rPr>
            <a:t>I’m very surprised , she was a very brave child, despite the situation</a:t>
          </a:r>
          <a:endParaRPr lang="it-IT" sz="1700" kern="1200" dirty="0">
            <a:solidFill>
              <a:schemeClr val="tx1"/>
            </a:solidFill>
          </a:endParaRPr>
        </a:p>
      </dsp:txBody>
      <dsp:txXfrm>
        <a:off x="199270" y="2503377"/>
        <a:ext cx="2260978" cy="1544788"/>
      </dsp:txXfrm>
    </dsp:sp>
    <dsp:sp modelId="{1B952B53-F1D8-420D-B7FB-D3D9D18608F4}">
      <dsp:nvSpPr>
        <dsp:cNvPr id="0" name=""/>
        <dsp:cNvSpPr/>
      </dsp:nvSpPr>
      <dsp:spPr>
        <a:xfrm rot="21594679">
          <a:off x="2121560" y="1169442"/>
          <a:ext cx="468882" cy="291047"/>
        </a:xfrm>
        <a:prstGeom prst="rightArrow">
          <a:avLst>
            <a:gd name="adj1" fmla="val 60000"/>
            <a:gd name="adj2" fmla="val 50000"/>
          </a:avLst>
        </a:prstGeom>
        <a:solidFill>
          <a:schemeClr val="accent1">
            <a:tint val="60000"/>
            <a:hueOff val="0"/>
            <a:satOff val="0"/>
            <a:lumOff val="0"/>
            <a:alphaOff val="0"/>
          </a:schemeClr>
        </a:solidFill>
        <a:ln>
          <a:solidFill>
            <a:srgbClr val="00206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it-IT" sz="1200" kern="1200"/>
        </a:p>
      </dsp:txBody>
      <dsp:txXfrm>
        <a:off x="2121560" y="1227719"/>
        <a:ext cx="381568" cy="174629"/>
      </dsp:txXfrm>
    </dsp:sp>
    <dsp:sp modelId="{8EAC34BA-6A81-4B59-A3D1-E5DA21575F57}">
      <dsp:nvSpPr>
        <dsp:cNvPr id="0" name=""/>
        <dsp:cNvSpPr/>
      </dsp:nvSpPr>
      <dsp:spPr>
        <a:xfrm>
          <a:off x="2992342" y="707416"/>
          <a:ext cx="1211254" cy="1211254"/>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4E89F2-3BD9-45DB-B034-144CB1A9D31D}">
      <dsp:nvSpPr>
        <dsp:cNvPr id="0" name=""/>
        <dsp:cNvSpPr/>
      </dsp:nvSpPr>
      <dsp:spPr>
        <a:xfrm>
          <a:off x="2736096" y="2327517"/>
          <a:ext cx="2154687" cy="1808402"/>
        </a:xfrm>
        <a:prstGeom prst="roundRect">
          <a:avLst>
            <a:gd name="adj" fmla="val 10000"/>
          </a:avLst>
        </a:prstGeom>
        <a:solidFill>
          <a:schemeClr val="bg1"/>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it-IT" sz="1800" b="1" kern="1200" dirty="0" smtClean="0">
              <a:solidFill>
                <a:srgbClr val="002060"/>
              </a:solidFill>
            </a:rPr>
            <a:t>Reading  </a:t>
          </a:r>
          <a:r>
            <a:rPr lang="it-IT" sz="1800" b="1" kern="1200" dirty="0" err="1" smtClean="0">
              <a:solidFill>
                <a:srgbClr val="002060"/>
              </a:solidFill>
            </a:rPr>
            <a:t>my</a:t>
          </a:r>
          <a:r>
            <a:rPr lang="it-IT" sz="1800" b="1" kern="1200" dirty="0" smtClean="0">
              <a:solidFill>
                <a:srgbClr val="002060"/>
              </a:solidFill>
            </a:rPr>
            <a:t> </a:t>
          </a:r>
          <a:r>
            <a:rPr lang="it-IT" sz="1800" b="1" kern="1200" dirty="0" err="1" smtClean="0">
              <a:solidFill>
                <a:srgbClr val="002060"/>
              </a:solidFill>
            </a:rPr>
            <a:t>reactions</a:t>
          </a:r>
          <a:endParaRPr lang="it-IT" sz="1800" b="1" kern="1200" dirty="0">
            <a:solidFill>
              <a:srgbClr val="002060"/>
            </a:solidFill>
          </a:endParaRPr>
        </a:p>
        <a:p>
          <a:pPr marL="171450" lvl="1" indent="-171450" algn="l" defTabSz="755650">
            <a:lnSpc>
              <a:spcPct val="90000"/>
            </a:lnSpc>
            <a:spcBef>
              <a:spcPct val="0"/>
            </a:spcBef>
            <a:spcAft>
              <a:spcPct val="15000"/>
            </a:spcAft>
            <a:buChar char="••"/>
          </a:pPr>
          <a:r>
            <a:rPr lang="it-IT" sz="1700" kern="1200" dirty="0" err="1" smtClean="0">
              <a:solidFill>
                <a:schemeClr val="tx1"/>
              </a:solidFill>
            </a:rPr>
            <a:t>What</a:t>
          </a:r>
          <a:r>
            <a:rPr lang="it-IT" sz="1700" kern="1200" dirty="0" smtClean="0">
              <a:solidFill>
                <a:schemeClr val="tx1"/>
              </a:solidFill>
            </a:rPr>
            <a:t> </a:t>
          </a:r>
          <a:r>
            <a:rPr lang="it-IT" sz="1700" kern="1200" dirty="0" err="1" smtClean="0">
              <a:solidFill>
                <a:schemeClr val="tx1"/>
              </a:solidFill>
            </a:rPr>
            <a:t>happens</a:t>
          </a:r>
          <a:r>
            <a:rPr lang="it-IT" sz="1700" kern="1200" dirty="0" smtClean="0">
              <a:solidFill>
                <a:schemeClr val="tx1"/>
              </a:solidFill>
            </a:rPr>
            <a:t> </a:t>
          </a:r>
          <a:r>
            <a:rPr lang="it-IT" sz="1700" kern="1200" dirty="0" err="1" smtClean="0">
              <a:solidFill>
                <a:schemeClr val="tx1"/>
              </a:solidFill>
            </a:rPr>
            <a:t>mum</a:t>
          </a:r>
          <a:r>
            <a:rPr lang="it-IT" sz="1700" kern="1200" dirty="0" smtClean="0">
              <a:solidFill>
                <a:schemeClr val="tx1"/>
              </a:solidFill>
            </a:rPr>
            <a:t>? …</a:t>
          </a:r>
          <a:endParaRPr lang="it-IT" sz="1700" kern="1200" dirty="0">
            <a:solidFill>
              <a:schemeClr val="tx1"/>
            </a:solidFill>
          </a:endParaRPr>
        </a:p>
        <a:p>
          <a:pPr marL="171450" lvl="1" indent="-171450" algn="l" defTabSz="755650">
            <a:lnSpc>
              <a:spcPct val="90000"/>
            </a:lnSpc>
            <a:spcBef>
              <a:spcPct val="0"/>
            </a:spcBef>
            <a:spcAft>
              <a:spcPct val="15000"/>
            </a:spcAft>
            <a:buChar char="••"/>
          </a:pPr>
          <a:endParaRPr lang="it-IT" sz="1700" kern="1200" dirty="0"/>
        </a:p>
      </dsp:txBody>
      <dsp:txXfrm>
        <a:off x="2789062" y="2380483"/>
        <a:ext cx="2048755" cy="1702470"/>
      </dsp:txXfrm>
    </dsp:sp>
    <dsp:sp modelId="{E5D6FDFA-A534-4285-8D2D-C1E872F1EC12}">
      <dsp:nvSpPr>
        <dsp:cNvPr id="0" name=""/>
        <dsp:cNvSpPr/>
      </dsp:nvSpPr>
      <dsp:spPr>
        <a:xfrm rot="478681">
          <a:off x="4842262" y="1387320"/>
          <a:ext cx="648074" cy="291047"/>
        </a:xfrm>
        <a:prstGeom prst="rightArrow">
          <a:avLst>
            <a:gd name="adj1" fmla="val 60000"/>
            <a:gd name="adj2" fmla="val 50000"/>
          </a:avLst>
        </a:prstGeom>
        <a:solidFill>
          <a:schemeClr val="accent1">
            <a:tint val="60000"/>
            <a:hueOff val="0"/>
            <a:satOff val="0"/>
            <a:lumOff val="0"/>
            <a:alphaOff val="0"/>
          </a:schemeClr>
        </a:solidFill>
        <a:ln>
          <a:solidFill>
            <a:srgbClr val="002060"/>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it-IT" sz="1200" kern="1200"/>
        </a:p>
      </dsp:txBody>
      <dsp:txXfrm>
        <a:off x="4842685" y="1439470"/>
        <a:ext cx="560760" cy="174629"/>
      </dsp:txXfrm>
    </dsp:sp>
    <dsp:sp modelId="{2D82A4E9-27FE-4E58-AF3B-842D9CA9C1E7}">
      <dsp:nvSpPr>
        <dsp:cNvPr id="0" name=""/>
        <dsp:cNvSpPr/>
      </dsp:nvSpPr>
      <dsp:spPr>
        <a:xfrm>
          <a:off x="6037317" y="1134168"/>
          <a:ext cx="1211254" cy="1211254"/>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685DEF-7EFF-4DB4-ACF0-91388B3CFBED}">
      <dsp:nvSpPr>
        <dsp:cNvPr id="0" name=""/>
        <dsp:cNvSpPr/>
      </dsp:nvSpPr>
      <dsp:spPr>
        <a:xfrm>
          <a:off x="5194915" y="2332855"/>
          <a:ext cx="2777090" cy="1850493"/>
        </a:xfrm>
        <a:prstGeom prst="roundRect">
          <a:avLst>
            <a:gd name="adj" fmla="val 10000"/>
          </a:avLst>
        </a:prstGeom>
        <a:solidFill>
          <a:schemeClr val="bg1"/>
        </a:solidFill>
        <a:ln w="25400" cap="flat" cmpd="sng" algn="ctr">
          <a:solidFill>
            <a:srgbClr val="00206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it-IT" sz="1800" b="1" kern="1200" dirty="0" err="1" smtClean="0">
              <a:solidFill>
                <a:srgbClr val="002060"/>
              </a:solidFill>
            </a:rPr>
            <a:t>Storytelling</a:t>
          </a:r>
          <a:r>
            <a:rPr lang="it-IT" sz="1800" b="1" kern="1200" dirty="0" smtClean="0">
              <a:solidFill>
                <a:srgbClr val="002060"/>
              </a:solidFill>
            </a:rPr>
            <a:t>  </a:t>
          </a:r>
          <a:r>
            <a:rPr lang="it-IT" sz="1800" b="1" kern="1200" dirty="0" err="1" smtClean="0">
              <a:solidFill>
                <a:srgbClr val="002060"/>
              </a:solidFill>
            </a:rPr>
            <a:t>my</a:t>
          </a:r>
          <a:r>
            <a:rPr lang="it-IT" sz="1800" b="1" kern="1200" dirty="0" smtClean="0">
              <a:solidFill>
                <a:srgbClr val="002060"/>
              </a:solidFill>
            </a:rPr>
            <a:t> </a:t>
          </a:r>
          <a:r>
            <a:rPr lang="it-IT" sz="1800" b="1" kern="1200" dirty="0" err="1" smtClean="0">
              <a:solidFill>
                <a:srgbClr val="002060"/>
              </a:solidFill>
            </a:rPr>
            <a:t>reactions</a:t>
          </a:r>
          <a:endParaRPr lang="it-IT" sz="1800" b="1" kern="1200" dirty="0" smtClean="0">
            <a:solidFill>
              <a:srgbClr val="002060"/>
            </a:solidFill>
          </a:endParaRPr>
        </a:p>
        <a:p>
          <a:pPr lvl="0" algn="l" defTabSz="800100">
            <a:lnSpc>
              <a:spcPct val="90000"/>
            </a:lnSpc>
            <a:spcBef>
              <a:spcPct val="0"/>
            </a:spcBef>
            <a:spcAft>
              <a:spcPct val="35000"/>
            </a:spcAft>
          </a:pPr>
          <a:endParaRPr lang="it-IT" sz="1800" b="1" kern="1200" dirty="0">
            <a:solidFill>
              <a:srgbClr val="002060"/>
            </a:solidFill>
          </a:endParaRPr>
        </a:p>
        <a:p>
          <a:pPr marL="171450" lvl="1" indent="-171450" algn="l" defTabSz="800100">
            <a:lnSpc>
              <a:spcPct val="90000"/>
            </a:lnSpc>
            <a:spcBef>
              <a:spcPct val="0"/>
            </a:spcBef>
            <a:spcAft>
              <a:spcPct val="15000"/>
            </a:spcAft>
            <a:buChar char="••"/>
          </a:pPr>
          <a:r>
            <a:rPr lang="it-IT" sz="1800" kern="1200" dirty="0" smtClean="0">
              <a:solidFill>
                <a:schemeClr val="tx1"/>
              </a:solidFill>
            </a:rPr>
            <a:t>At night </a:t>
          </a:r>
          <a:r>
            <a:rPr lang="it-IT" sz="1800" kern="1200" dirty="0" err="1" smtClean="0">
              <a:solidFill>
                <a:schemeClr val="tx1"/>
              </a:solidFill>
            </a:rPr>
            <a:t>I’ll</a:t>
          </a:r>
          <a:r>
            <a:rPr lang="it-IT" sz="1800" kern="1200" dirty="0" smtClean="0">
              <a:solidFill>
                <a:schemeClr val="tx1"/>
              </a:solidFill>
            </a:rPr>
            <a:t> be a </a:t>
          </a:r>
          <a:r>
            <a:rPr lang="it-IT" sz="1800" kern="1200" dirty="0" err="1" smtClean="0">
              <a:solidFill>
                <a:schemeClr val="tx1"/>
              </a:solidFill>
            </a:rPr>
            <a:t>Jew</a:t>
          </a:r>
          <a:r>
            <a:rPr lang="it-IT" sz="1800" kern="1200" dirty="0" smtClean="0">
              <a:solidFill>
                <a:schemeClr val="tx1"/>
              </a:solidFill>
            </a:rPr>
            <a:t>, </a:t>
          </a:r>
          <a:r>
            <a:rPr lang="it-IT" sz="1800" kern="1200" dirty="0" err="1" smtClean="0">
              <a:solidFill>
                <a:schemeClr val="tx1"/>
              </a:solidFill>
            </a:rPr>
            <a:t>but</a:t>
          </a:r>
          <a:r>
            <a:rPr lang="it-IT" sz="1800" kern="1200" dirty="0" smtClean="0">
              <a:solidFill>
                <a:schemeClr val="tx1"/>
              </a:solidFill>
            </a:rPr>
            <a:t> in the </a:t>
          </a:r>
          <a:r>
            <a:rPr lang="it-IT" sz="1800" kern="1200" dirty="0" err="1" smtClean="0">
              <a:solidFill>
                <a:schemeClr val="tx1"/>
              </a:solidFill>
            </a:rPr>
            <a:t>morning</a:t>
          </a:r>
          <a:r>
            <a:rPr lang="it-IT" sz="1800" kern="1200" dirty="0" smtClean="0">
              <a:solidFill>
                <a:schemeClr val="tx1"/>
              </a:solidFill>
            </a:rPr>
            <a:t> </a:t>
          </a:r>
          <a:r>
            <a:rPr lang="it-IT" sz="1800" kern="1200" dirty="0" err="1" smtClean="0">
              <a:solidFill>
                <a:schemeClr val="tx1"/>
              </a:solidFill>
            </a:rPr>
            <a:t>I’m</a:t>
          </a:r>
          <a:r>
            <a:rPr lang="it-IT" sz="1800" kern="1200" dirty="0" smtClean="0">
              <a:solidFill>
                <a:schemeClr val="tx1"/>
              </a:solidFill>
            </a:rPr>
            <a:t> a Christian</a:t>
          </a:r>
          <a:endParaRPr lang="it-IT" sz="1800" kern="1200" dirty="0">
            <a:solidFill>
              <a:schemeClr val="tx1"/>
            </a:solidFill>
          </a:endParaRPr>
        </a:p>
      </dsp:txBody>
      <dsp:txXfrm>
        <a:off x="5249114" y="2387054"/>
        <a:ext cx="2668692" cy="1742095"/>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6B667D7-DE78-43B8-80E1-331FB7B84A30}" type="datetimeFigureOut">
              <a:rPr lang="it-IT" smtClean="0"/>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241068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6B667D7-DE78-43B8-80E1-331FB7B84A30}" type="datetimeFigureOut">
              <a:rPr lang="it-IT" smtClean="0"/>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265272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6B667D7-DE78-43B8-80E1-331FB7B84A30}" type="datetimeFigureOut">
              <a:rPr lang="it-IT" smtClean="0"/>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1701002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6B667D7-DE78-43B8-80E1-331FB7B84A30}" type="datetimeFigureOut">
              <a:rPr lang="it-IT" smtClean="0"/>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3971585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6B667D7-DE78-43B8-80E1-331FB7B84A30}" type="datetimeFigureOut">
              <a:rPr lang="it-IT" smtClean="0"/>
              <a:t>22/02/2019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3949824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6B667D7-DE78-43B8-80E1-331FB7B84A30}" type="datetimeFigureOut">
              <a:rPr lang="it-IT" smtClean="0"/>
              <a:t>22/02/2019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2505647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6B667D7-DE78-43B8-80E1-331FB7B84A30}" type="datetimeFigureOut">
              <a:rPr lang="it-IT" smtClean="0"/>
              <a:t>22/02/2019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2490279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6B667D7-DE78-43B8-80E1-331FB7B84A30}" type="datetimeFigureOut">
              <a:rPr lang="it-IT" smtClean="0"/>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755243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6B667D7-DE78-43B8-80E1-331FB7B84A30}" type="datetimeFigureOut">
              <a:rPr lang="it-IT" smtClean="0"/>
              <a:t>22/02/2019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3917134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6B667D7-DE78-43B8-80E1-331FB7B84A30}" type="datetimeFigureOut">
              <a:rPr lang="it-IT" smtClean="0"/>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3791901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6B667D7-DE78-43B8-80E1-331FB7B84A30}" type="datetimeFigureOut">
              <a:rPr lang="it-IT" smtClean="0"/>
              <a:t>22/02/2019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DE34E15-4C56-44BE-9970-0DB2B3401C0D}" type="slidenum">
              <a:rPr lang="it-IT" smtClean="0"/>
              <a:t>‹N›</a:t>
            </a:fld>
            <a:endParaRPr lang="it-IT"/>
          </a:p>
        </p:txBody>
      </p:sp>
    </p:spTree>
    <p:extLst>
      <p:ext uri="{BB962C8B-B14F-4D97-AF65-F5344CB8AC3E}">
        <p14:creationId xmlns:p14="http://schemas.microsoft.com/office/powerpoint/2010/main" val="3325203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B667D7-DE78-43B8-80E1-331FB7B84A30}" type="datetimeFigureOut">
              <a:rPr lang="it-IT" smtClean="0"/>
              <a:t>22/02/2019</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34E15-4C56-44BE-9970-0DB2B3401C0D}" type="slidenum">
              <a:rPr lang="it-IT" smtClean="0"/>
              <a:t>‹N›</a:t>
            </a:fld>
            <a:endParaRPr lang="it-IT"/>
          </a:p>
        </p:txBody>
      </p:sp>
    </p:spTree>
    <p:extLst>
      <p:ext uri="{BB962C8B-B14F-4D97-AF65-F5344CB8AC3E}">
        <p14:creationId xmlns:p14="http://schemas.microsoft.com/office/powerpoint/2010/main" val="3771605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771800" y="2276872"/>
            <a:ext cx="3598168" cy="1470025"/>
          </a:xfrm>
        </p:spPr>
        <p:txBody>
          <a:bodyPr>
            <a:normAutofit/>
          </a:bodyPr>
          <a:lstStyle/>
          <a:p>
            <a:pPr algn="l"/>
            <a:r>
              <a:rPr lang="it-IT" sz="3600" b="1" dirty="0" err="1" smtClean="0">
                <a:solidFill>
                  <a:srgbClr val="002060"/>
                </a:solidFill>
              </a:rPr>
              <a:t>Jeudith</a:t>
            </a:r>
            <a:r>
              <a:rPr lang="it-IT" sz="3600" b="1" dirty="0" smtClean="0">
                <a:solidFill>
                  <a:srgbClr val="002060"/>
                </a:solidFill>
              </a:rPr>
              <a:t> </a:t>
            </a:r>
            <a:r>
              <a:rPr lang="it-IT" sz="3600" b="1" dirty="0" err="1" smtClean="0">
                <a:solidFill>
                  <a:srgbClr val="002060"/>
                </a:solidFill>
              </a:rPr>
              <a:t>Kleinmann</a:t>
            </a:r>
            <a:endParaRPr lang="it-IT" sz="3600" b="1" dirty="0">
              <a:solidFill>
                <a:srgbClr val="002060"/>
              </a:solidFill>
            </a:endParaRPr>
          </a:p>
        </p:txBody>
      </p:sp>
      <p:sp>
        <p:nvSpPr>
          <p:cNvPr id="3" name="Sottotitolo 2"/>
          <p:cNvSpPr>
            <a:spLocks noGrp="1"/>
          </p:cNvSpPr>
          <p:nvPr>
            <p:ph type="subTitle" idx="1"/>
          </p:nvPr>
        </p:nvSpPr>
        <p:spPr>
          <a:xfrm>
            <a:off x="1403648" y="4365104"/>
            <a:ext cx="6400800" cy="1752600"/>
          </a:xfrm>
        </p:spPr>
        <p:txBody>
          <a:bodyPr>
            <a:normAutofit fontScale="85000" lnSpcReduction="20000"/>
          </a:bodyPr>
          <a:lstStyle/>
          <a:p>
            <a:endParaRPr lang="it-IT" dirty="0" smtClean="0">
              <a:solidFill>
                <a:srgbClr val="002060"/>
              </a:solidFill>
            </a:endParaRPr>
          </a:p>
          <a:p>
            <a:r>
              <a:rPr lang="it-IT" b="1" dirty="0" smtClean="0">
                <a:solidFill>
                  <a:srgbClr val="002060"/>
                </a:solidFill>
              </a:rPr>
              <a:t>ALL   MY  MOTHERS</a:t>
            </a:r>
          </a:p>
          <a:p>
            <a:endParaRPr lang="it-IT" b="1" dirty="0">
              <a:solidFill>
                <a:srgbClr val="002060"/>
              </a:solidFill>
            </a:endParaRPr>
          </a:p>
          <a:p>
            <a:r>
              <a:rPr lang="it-IT" b="1" dirty="0" smtClean="0">
                <a:solidFill>
                  <a:srgbClr val="002060"/>
                </a:solidFill>
              </a:rPr>
              <a:t>LE  MIE  MADRI</a:t>
            </a:r>
            <a:endParaRPr lang="it-IT" b="1" dirty="0">
              <a:solidFill>
                <a:srgbClr val="002060"/>
              </a:solidFill>
            </a:endParaRPr>
          </a:p>
        </p:txBody>
      </p:sp>
      <p:pic>
        <p:nvPicPr>
          <p:cNvPr id="1026" name="Picture 2" descr="C:\Users\Ausilio Vulcano\Desktop\YAD  VASHEM\GERUSALEMME\Nuova cartella (2)\153615250157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40065"/>
            <a:ext cx="2025596" cy="27007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573016"/>
            <a:ext cx="2541587" cy="1908175"/>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7250" y="980728"/>
            <a:ext cx="2730500" cy="332898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8343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16632"/>
            <a:ext cx="8229600" cy="1143000"/>
          </a:xfrm>
        </p:spPr>
        <p:txBody>
          <a:bodyPr/>
          <a:lstStyle/>
          <a:p>
            <a:r>
              <a:rPr lang="it-IT" b="1" dirty="0" smtClean="0">
                <a:solidFill>
                  <a:srgbClr val="002060"/>
                </a:solidFill>
              </a:rPr>
              <a:t>YAD  VASHEM</a:t>
            </a:r>
            <a:endParaRPr lang="it-IT" b="1" dirty="0">
              <a:solidFill>
                <a:srgbClr val="002060"/>
              </a:solidFill>
            </a:endParaRPr>
          </a:p>
        </p:txBody>
      </p:sp>
      <p:pic>
        <p:nvPicPr>
          <p:cNvPr id="2050" name="Picture 2" descr="C:\Users\Ausilio Vulcano\Desktop\YAD  VASHEM\GERUSALEMME\Nuova cartella (2)\IMG-20180905-WA006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980728"/>
            <a:ext cx="7632847" cy="5728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771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404664"/>
            <a:ext cx="8229600" cy="1143000"/>
          </a:xfrm>
        </p:spPr>
        <p:txBody>
          <a:bodyPr>
            <a:noAutofit/>
          </a:bodyPr>
          <a:lstStyle/>
          <a:p>
            <a:pPr algn="l"/>
            <a:r>
              <a:rPr lang="en-US" sz="3200" b="1" u="sng" dirty="0" smtClean="0">
                <a:solidFill>
                  <a:srgbClr val="002060"/>
                </a:solidFill>
              </a:rPr>
              <a:t>History as continuum</a:t>
            </a:r>
            <a:r>
              <a:rPr lang="en-US" sz="3200" dirty="0" smtClean="0">
                <a:solidFill>
                  <a:srgbClr val="002060"/>
                </a:solidFill>
              </a:rPr>
              <a:t>: Presenting the victims in three-fold periodization </a:t>
            </a:r>
            <a:br>
              <a:rPr lang="en-US" sz="3200" dirty="0" smtClean="0">
                <a:solidFill>
                  <a:srgbClr val="002060"/>
                </a:solidFill>
              </a:rPr>
            </a:br>
            <a:r>
              <a:rPr lang="en-US" sz="3200" dirty="0" smtClean="0">
                <a:solidFill>
                  <a:srgbClr val="002060"/>
                </a:solidFill>
              </a:rPr>
              <a:t>before – during – after persecution</a:t>
            </a:r>
            <a:endParaRPr lang="it-IT" sz="3200" dirty="0">
              <a:solidFill>
                <a:srgbClr val="00206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188639273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746703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Segnaposto contenuto 5"/>
          <p:cNvGraphicFramePr>
            <a:graphicFrameLocks noGrp="1"/>
          </p:cNvGraphicFramePr>
          <p:nvPr>
            <p:ph idx="1"/>
            <p:extLst>
              <p:ext uri="{D42A27DB-BD31-4B8C-83A1-F6EECF244321}">
                <p14:modId xmlns:p14="http://schemas.microsoft.com/office/powerpoint/2010/main" val="3002045060"/>
              </p:ext>
            </p:extLst>
          </p:nvPr>
        </p:nvGraphicFramePr>
        <p:xfrm>
          <a:off x="107504" y="1772816"/>
          <a:ext cx="8856984"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ttangolo 6"/>
          <p:cNvSpPr/>
          <p:nvPr/>
        </p:nvSpPr>
        <p:spPr>
          <a:xfrm>
            <a:off x="2195736" y="548680"/>
            <a:ext cx="4464496" cy="12241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b="1" dirty="0" smtClean="0">
                <a:solidFill>
                  <a:srgbClr val="002060"/>
                </a:solidFill>
              </a:rPr>
              <a:t>CONTEXTUALIZE</a:t>
            </a:r>
          </a:p>
          <a:p>
            <a:pPr algn="ctr"/>
            <a:r>
              <a:rPr lang="it-IT" sz="3200" b="1" dirty="0" smtClean="0">
                <a:solidFill>
                  <a:srgbClr val="002060"/>
                </a:solidFill>
              </a:rPr>
              <a:t>CONTESTUALIZZARE</a:t>
            </a:r>
            <a:endParaRPr lang="it-IT" sz="3200" b="1" dirty="0">
              <a:solidFill>
                <a:srgbClr val="002060"/>
              </a:solidFill>
            </a:endParaRPr>
          </a:p>
        </p:txBody>
      </p:sp>
    </p:spTree>
    <p:extLst>
      <p:ext uri="{BB962C8B-B14F-4D97-AF65-F5344CB8AC3E}">
        <p14:creationId xmlns:p14="http://schemas.microsoft.com/office/powerpoint/2010/main" val="1787689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tangolo 6"/>
          <p:cNvSpPr/>
          <p:nvPr/>
        </p:nvSpPr>
        <p:spPr>
          <a:xfrm>
            <a:off x="2195736" y="548680"/>
            <a:ext cx="4464496" cy="12241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200" b="1" dirty="0" smtClean="0">
                <a:solidFill>
                  <a:srgbClr val="002060"/>
                </a:solidFill>
              </a:rPr>
              <a:t>CONTEXTUALIZE</a:t>
            </a:r>
          </a:p>
          <a:p>
            <a:pPr algn="ctr"/>
            <a:r>
              <a:rPr lang="it-IT" sz="3200" b="1" dirty="0" smtClean="0">
                <a:solidFill>
                  <a:srgbClr val="002060"/>
                </a:solidFill>
              </a:rPr>
              <a:t>CONTESTUALIZZARE</a:t>
            </a:r>
            <a:endParaRPr lang="it-IT" sz="3200" b="1" dirty="0">
              <a:solidFill>
                <a:srgbClr val="002060"/>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916832"/>
            <a:ext cx="2830455" cy="2830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tangolo 2"/>
          <p:cNvSpPr/>
          <p:nvPr/>
        </p:nvSpPr>
        <p:spPr>
          <a:xfrm>
            <a:off x="3563888" y="2060848"/>
            <a:ext cx="5184576" cy="4124206"/>
          </a:xfrm>
          <a:prstGeom prst="rect">
            <a:avLst/>
          </a:prstGeom>
        </p:spPr>
        <p:txBody>
          <a:bodyPr wrap="square">
            <a:spAutoFit/>
          </a:bodyPr>
          <a:lstStyle/>
          <a:p>
            <a:r>
              <a:rPr lang="en-US" sz="2800" b="1" dirty="0"/>
              <a:t>Choices:</a:t>
            </a:r>
          </a:p>
          <a:p>
            <a:r>
              <a:rPr lang="en-US" dirty="0" smtClean="0"/>
              <a:t>1) </a:t>
            </a:r>
            <a:r>
              <a:rPr lang="en-US" b="1" dirty="0" smtClean="0"/>
              <a:t>With </a:t>
            </a:r>
            <a:r>
              <a:rPr lang="en-US" b="1" dirty="0"/>
              <a:t>whom do you want to go?</a:t>
            </a:r>
          </a:p>
          <a:p>
            <a:pPr algn="just"/>
            <a:r>
              <a:rPr lang="en-US" dirty="0" smtClean="0"/>
              <a:t>        She </a:t>
            </a:r>
            <a:r>
              <a:rPr lang="en-US" dirty="0"/>
              <a:t>looked to mum’s eyes which said that “</a:t>
            </a:r>
            <a:r>
              <a:rPr lang="en-US" dirty="0" smtClean="0"/>
              <a:t>don’t</a:t>
            </a:r>
          </a:p>
          <a:p>
            <a:pPr algn="just"/>
            <a:r>
              <a:rPr lang="en-US" dirty="0"/>
              <a:t> </a:t>
            </a:r>
            <a:r>
              <a:rPr lang="en-US" dirty="0" smtClean="0"/>
              <a:t>      </a:t>
            </a:r>
            <a:r>
              <a:rPr lang="en-US" dirty="0"/>
              <a:t>chose me</a:t>
            </a:r>
            <a:r>
              <a:rPr lang="en-US" dirty="0" smtClean="0"/>
              <a:t>”.</a:t>
            </a:r>
          </a:p>
          <a:p>
            <a:pPr algn="just"/>
            <a:endParaRPr lang="en-US" dirty="0"/>
          </a:p>
          <a:p>
            <a:pPr algn="just"/>
            <a:r>
              <a:rPr lang="en-US" dirty="0" smtClean="0"/>
              <a:t>2) </a:t>
            </a:r>
            <a:r>
              <a:rPr lang="en-US" b="1" dirty="0" smtClean="0"/>
              <a:t>Who </a:t>
            </a:r>
            <a:r>
              <a:rPr lang="en-US" b="1" dirty="0"/>
              <a:t>are you?</a:t>
            </a:r>
          </a:p>
          <a:p>
            <a:pPr algn="just"/>
            <a:r>
              <a:rPr lang="en-US" dirty="0"/>
              <a:t> </a:t>
            </a:r>
            <a:r>
              <a:rPr lang="en-US" dirty="0" smtClean="0"/>
              <a:t>     She couldn’t tell </a:t>
            </a:r>
            <a:r>
              <a:rPr lang="en-US" dirty="0"/>
              <a:t>anyone that she was Jewish so </a:t>
            </a:r>
            <a:endParaRPr lang="en-US" dirty="0" smtClean="0"/>
          </a:p>
          <a:p>
            <a:pPr algn="just"/>
            <a:r>
              <a:rPr lang="en-US" dirty="0"/>
              <a:t> </a:t>
            </a:r>
            <a:r>
              <a:rPr lang="en-US" dirty="0" smtClean="0"/>
              <a:t>     she said  </a:t>
            </a:r>
            <a:r>
              <a:rPr lang="en-US" dirty="0"/>
              <a:t>she was </a:t>
            </a:r>
            <a:r>
              <a:rPr lang="en-US" dirty="0" err="1"/>
              <a:t>Ditha</a:t>
            </a:r>
            <a:r>
              <a:rPr lang="en-US" dirty="0"/>
              <a:t> and a Christian girl.</a:t>
            </a:r>
          </a:p>
          <a:p>
            <a:endParaRPr lang="en-US" dirty="0" smtClean="0"/>
          </a:p>
          <a:p>
            <a:r>
              <a:rPr lang="en-US" dirty="0" smtClean="0"/>
              <a:t>3) </a:t>
            </a:r>
            <a:r>
              <a:rPr lang="en-US" b="1" dirty="0" smtClean="0"/>
              <a:t>Where </a:t>
            </a:r>
            <a:r>
              <a:rPr lang="en-US" b="1" dirty="0"/>
              <a:t>do you want to go?</a:t>
            </a:r>
          </a:p>
          <a:p>
            <a:pPr algn="just"/>
            <a:r>
              <a:rPr lang="en-US" dirty="0" smtClean="0"/>
              <a:t>     She </a:t>
            </a:r>
            <a:r>
              <a:rPr lang="en-US" dirty="0"/>
              <a:t>decided to go to </a:t>
            </a:r>
            <a:r>
              <a:rPr lang="en-US" dirty="0" err="1"/>
              <a:t>Eretz</a:t>
            </a:r>
            <a:r>
              <a:rPr lang="en-US" dirty="0"/>
              <a:t> Israel because she thought </a:t>
            </a:r>
            <a:r>
              <a:rPr lang="en-US" dirty="0" smtClean="0"/>
              <a:t> her </a:t>
            </a:r>
            <a:r>
              <a:rPr lang="en-US" dirty="0"/>
              <a:t>mum and </a:t>
            </a:r>
            <a:r>
              <a:rPr lang="en-US" dirty="0" smtClean="0"/>
              <a:t>grandma </a:t>
            </a:r>
            <a:r>
              <a:rPr lang="en-US" dirty="0"/>
              <a:t>could be </a:t>
            </a:r>
            <a:r>
              <a:rPr lang="en-US" dirty="0" smtClean="0"/>
              <a:t>there; in fact </a:t>
            </a:r>
            <a:r>
              <a:rPr lang="en-US" dirty="0"/>
              <a:t>all Jewish people were deported there after </a:t>
            </a:r>
            <a:r>
              <a:rPr lang="en-US" dirty="0" smtClean="0"/>
              <a:t>Second </a:t>
            </a:r>
            <a:r>
              <a:rPr lang="en-US" dirty="0"/>
              <a:t>World </a:t>
            </a:r>
            <a:r>
              <a:rPr lang="en-US" dirty="0" smtClean="0"/>
              <a:t>War </a:t>
            </a:r>
            <a:r>
              <a:rPr lang="en-US" smtClean="0"/>
              <a:t>to build a new life</a:t>
            </a:r>
            <a:endParaRPr lang="en-US" dirty="0"/>
          </a:p>
        </p:txBody>
      </p:sp>
    </p:spTree>
    <p:extLst>
      <p:ext uri="{BB962C8B-B14F-4D97-AF65-F5344CB8AC3E}">
        <p14:creationId xmlns:p14="http://schemas.microsoft.com/office/powerpoint/2010/main" val="40213767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ma 5"/>
          <p:cNvGraphicFramePr/>
          <p:nvPr>
            <p:extLst>
              <p:ext uri="{D42A27DB-BD31-4B8C-83A1-F6EECF244321}">
                <p14:modId xmlns:p14="http://schemas.microsoft.com/office/powerpoint/2010/main" val="3485060845"/>
              </p:ext>
            </p:extLst>
          </p:nvPr>
        </p:nvGraphicFramePr>
        <p:xfrm>
          <a:off x="251520" y="260648"/>
          <a:ext cx="8712968" cy="65973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77705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err="1" smtClean="0">
                <a:solidFill>
                  <a:srgbClr val="002060"/>
                </a:solidFill>
              </a:rPr>
              <a:t>You</a:t>
            </a:r>
            <a:r>
              <a:rPr lang="it-IT" dirty="0" smtClean="0">
                <a:solidFill>
                  <a:srgbClr val="002060"/>
                </a:solidFill>
              </a:rPr>
              <a:t> can </a:t>
            </a:r>
            <a:r>
              <a:rPr lang="it-IT" dirty="0" err="1" smtClean="0">
                <a:solidFill>
                  <a:srgbClr val="002060"/>
                </a:solidFill>
              </a:rPr>
              <a:t>make</a:t>
            </a:r>
            <a:r>
              <a:rPr lang="it-IT" dirty="0" smtClean="0">
                <a:solidFill>
                  <a:srgbClr val="002060"/>
                </a:solidFill>
              </a:rPr>
              <a:t> the </a:t>
            </a:r>
            <a:r>
              <a:rPr lang="it-IT" dirty="0" err="1" smtClean="0">
                <a:solidFill>
                  <a:srgbClr val="002060"/>
                </a:solidFill>
              </a:rPr>
              <a:t>difference</a:t>
            </a:r>
            <a:r>
              <a:rPr lang="it-IT" dirty="0" smtClean="0">
                <a:solidFill>
                  <a:srgbClr val="002060"/>
                </a:solidFill>
              </a:rPr>
              <a:t/>
            </a:r>
            <a:br>
              <a:rPr lang="it-IT" dirty="0" smtClean="0">
                <a:solidFill>
                  <a:srgbClr val="002060"/>
                </a:solidFill>
              </a:rPr>
            </a:br>
            <a:r>
              <a:rPr lang="it-IT" dirty="0" smtClean="0">
                <a:solidFill>
                  <a:srgbClr val="002060"/>
                </a:solidFill>
              </a:rPr>
              <a:t>Puoi fare la differenza</a:t>
            </a:r>
            <a:endParaRPr lang="it-IT" dirty="0">
              <a:solidFill>
                <a:srgbClr val="002060"/>
              </a:solidFill>
            </a:endParaRPr>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264405706"/>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9370302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70</TotalTime>
  <Words>519</Words>
  <Application>Microsoft Office PowerPoint</Application>
  <PresentationFormat>Presentazione su schermo (4:3)</PresentationFormat>
  <Paragraphs>64</Paragraphs>
  <Slides>7</Slides>
  <Notes>0</Notes>
  <HiddenSlides>0</HiddenSlides>
  <MMClips>0</MMClips>
  <ScaleCrop>false</ScaleCrop>
  <HeadingPairs>
    <vt:vector size="4" baseType="variant">
      <vt:variant>
        <vt:lpstr>Tema</vt:lpstr>
      </vt:variant>
      <vt:variant>
        <vt:i4>1</vt:i4>
      </vt:variant>
      <vt:variant>
        <vt:lpstr>Titoli diapositive</vt:lpstr>
      </vt:variant>
      <vt:variant>
        <vt:i4>7</vt:i4>
      </vt:variant>
    </vt:vector>
  </HeadingPairs>
  <TitlesOfParts>
    <vt:vector size="8" baseType="lpstr">
      <vt:lpstr>Tema di Office</vt:lpstr>
      <vt:lpstr>Jeudith Kleinmann</vt:lpstr>
      <vt:lpstr>YAD  VASHEM</vt:lpstr>
      <vt:lpstr>History as continuum: Presenting the victims in three-fold periodization  before – during – after persecution</vt:lpstr>
      <vt:lpstr>Presentazione standard di PowerPoint</vt:lpstr>
      <vt:lpstr>Presentazione standard di PowerPoint</vt:lpstr>
      <vt:lpstr>Presentazione standard di PowerPoint</vt:lpstr>
      <vt:lpstr>You can make the difference Puoi fare la differenza</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Jeudith Kleinmann</dc:title>
  <dc:creator>Microsoft</dc:creator>
  <cp:lastModifiedBy>Microsoft</cp:lastModifiedBy>
  <cp:revision>7</cp:revision>
  <dcterms:created xsi:type="dcterms:W3CDTF">2018-11-30T15:34:25Z</dcterms:created>
  <dcterms:modified xsi:type="dcterms:W3CDTF">2019-02-22T16:21:47Z</dcterms:modified>
</cp:coreProperties>
</file>